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3" r:id="rId1"/>
  </p:sldMasterIdLst>
  <p:notesMasterIdLst>
    <p:notesMasterId r:id="rId12"/>
  </p:notesMasterIdLst>
  <p:handoutMasterIdLst>
    <p:handoutMasterId r:id="rId13"/>
  </p:handoutMasterIdLst>
  <p:sldIdLst>
    <p:sldId id="440" r:id="rId2"/>
    <p:sldId id="525" r:id="rId3"/>
    <p:sldId id="535" r:id="rId4"/>
    <p:sldId id="541" r:id="rId5"/>
    <p:sldId id="540" r:id="rId6"/>
    <p:sldId id="539" r:id="rId7"/>
    <p:sldId id="538" r:id="rId8"/>
    <p:sldId id="537" r:id="rId9"/>
    <p:sldId id="536" r:id="rId10"/>
    <p:sldId id="542" r:id="rId11"/>
  </p:sldIdLst>
  <p:sldSz cx="9144000" cy="6858000" type="screen4x3"/>
  <p:notesSz cx="6797675" cy="9926638"/>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7D4"/>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64" autoAdjust="0"/>
    <p:restoredTop sz="94660"/>
  </p:normalViewPr>
  <p:slideViewPr>
    <p:cSldViewPr>
      <p:cViewPr varScale="1">
        <p:scale>
          <a:sx n="104" d="100"/>
          <a:sy n="104" d="100"/>
        </p:scale>
        <p:origin x="1734" y="10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76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895B59E7-90E6-420D-AABB-99BF6A8C4EB8}" type="datetimeFigureOut">
              <a:rPr lang="fr-FR" smtClean="0"/>
              <a:t>13/02/2020</a:t>
            </a:fld>
            <a:endParaRPr lang="fr-FR"/>
          </a:p>
        </p:txBody>
      </p:sp>
      <p:sp>
        <p:nvSpPr>
          <p:cNvPr id="4" name="Espace réservé du pied de page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08082316-71EC-47CF-9640-A46F92FD33DA}" type="slidenum">
              <a:rPr lang="fr-FR" smtClean="0"/>
              <a:t>‹N°›</a:t>
            </a:fld>
            <a:endParaRPr lang="fr-FR"/>
          </a:p>
        </p:txBody>
      </p:sp>
    </p:spTree>
    <p:extLst>
      <p:ext uri="{BB962C8B-B14F-4D97-AF65-F5344CB8AC3E}">
        <p14:creationId xmlns:p14="http://schemas.microsoft.com/office/powerpoint/2010/main" val="16786909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3CD7781-4B6E-48FF-B731-A183665EDAD5}" type="datetimeFigureOut">
              <a:rPr lang="fr-FR" smtClean="0"/>
              <a:t>13/02/2020</a:t>
            </a:fld>
            <a:endParaRPr lang="fr-FR" dirty="0"/>
          </a:p>
        </p:txBody>
      </p:sp>
      <p:sp>
        <p:nvSpPr>
          <p:cNvPr id="4" name="Espace réservé de l'image des diapositives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E1FB029-0AF2-4823-A9ED-717817EB4A3C}" type="slidenum">
              <a:rPr lang="fr-FR" smtClean="0"/>
              <a:t>‹N°›</a:t>
            </a:fld>
            <a:endParaRPr lang="fr-FR" dirty="0"/>
          </a:p>
        </p:txBody>
      </p:sp>
    </p:spTree>
    <p:extLst>
      <p:ext uri="{BB962C8B-B14F-4D97-AF65-F5344CB8AC3E}">
        <p14:creationId xmlns:p14="http://schemas.microsoft.com/office/powerpoint/2010/main" val="996382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55675" eaLnBrk="0" hangingPunct="0">
              <a:defRPr sz="2800">
                <a:solidFill>
                  <a:schemeClr val="tx1"/>
                </a:solidFill>
                <a:latin typeface="Gill Sans MT" pitchFamily="34" charset="0"/>
              </a:defRPr>
            </a:lvl1pPr>
            <a:lvl2pPr marL="742950" indent="-285750" defTabSz="955675" eaLnBrk="0" hangingPunct="0">
              <a:defRPr sz="2800">
                <a:solidFill>
                  <a:schemeClr val="tx1"/>
                </a:solidFill>
                <a:latin typeface="Gill Sans MT" pitchFamily="34" charset="0"/>
              </a:defRPr>
            </a:lvl2pPr>
            <a:lvl3pPr marL="1143000" indent="-228600" defTabSz="955675" eaLnBrk="0" hangingPunct="0">
              <a:defRPr sz="2800">
                <a:solidFill>
                  <a:schemeClr val="tx1"/>
                </a:solidFill>
                <a:latin typeface="Gill Sans MT" pitchFamily="34" charset="0"/>
              </a:defRPr>
            </a:lvl3pPr>
            <a:lvl4pPr marL="1600200" indent="-228600" defTabSz="955675" eaLnBrk="0" hangingPunct="0">
              <a:defRPr sz="2800">
                <a:solidFill>
                  <a:schemeClr val="tx1"/>
                </a:solidFill>
                <a:latin typeface="Gill Sans MT" pitchFamily="34" charset="0"/>
              </a:defRPr>
            </a:lvl4pPr>
            <a:lvl5pPr marL="2057400" indent="-228600" defTabSz="955675" eaLnBrk="0" hangingPunct="0">
              <a:defRPr sz="2800">
                <a:solidFill>
                  <a:schemeClr val="tx1"/>
                </a:solidFill>
                <a:latin typeface="Gill Sans MT" pitchFamily="34" charset="0"/>
              </a:defRPr>
            </a:lvl5pPr>
            <a:lvl6pPr marL="2514600" indent="-228600" algn="ctr" defTabSz="955675" eaLnBrk="0" fontAlgn="base" hangingPunct="0">
              <a:spcBef>
                <a:spcPct val="0"/>
              </a:spcBef>
              <a:spcAft>
                <a:spcPct val="0"/>
              </a:spcAft>
              <a:defRPr sz="2800">
                <a:solidFill>
                  <a:schemeClr val="tx1"/>
                </a:solidFill>
                <a:latin typeface="Gill Sans MT" pitchFamily="34" charset="0"/>
              </a:defRPr>
            </a:lvl6pPr>
            <a:lvl7pPr marL="2971800" indent="-228600" algn="ctr" defTabSz="955675" eaLnBrk="0" fontAlgn="base" hangingPunct="0">
              <a:spcBef>
                <a:spcPct val="0"/>
              </a:spcBef>
              <a:spcAft>
                <a:spcPct val="0"/>
              </a:spcAft>
              <a:defRPr sz="2800">
                <a:solidFill>
                  <a:schemeClr val="tx1"/>
                </a:solidFill>
                <a:latin typeface="Gill Sans MT" pitchFamily="34" charset="0"/>
              </a:defRPr>
            </a:lvl7pPr>
            <a:lvl8pPr marL="3429000" indent="-228600" algn="ctr" defTabSz="955675" eaLnBrk="0" fontAlgn="base" hangingPunct="0">
              <a:spcBef>
                <a:spcPct val="0"/>
              </a:spcBef>
              <a:spcAft>
                <a:spcPct val="0"/>
              </a:spcAft>
              <a:defRPr sz="2800">
                <a:solidFill>
                  <a:schemeClr val="tx1"/>
                </a:solidFill>
                <a:latin typeface="Gill Sans MT" pitchFamily="34" charset="0"/>
              </a:defRPr>
            </a:lvl8pPr>
            <a:lvl9pPr marL="3886200" indent="-228600" algn="ctr" defTabSz="955675" eaLnBrk="0" fontAlgn="base" hangingPunct="0">
              <a:spcBef>
                <a:spcPct val="0"/>
              </a:spcBef>
              <a:spcAft>
                <a:spcPct val="0"/>
              </a:spcAft>
              <a:defRPr sz="2800">
                <a:solidFill>
                  <a:schemeClr val="tx1"/>
                </a:solidFill>
                <a:latin typeface="Gill Sans MT" pitchFamily="34" charset="0"/>
              </a:defRPr>
            </a:lvl9pPr>
          </a:lstStyle>
          <a:p>
            <a:pPr eaLnBrk="1" hangingPunct="1"/>
            <a:fld id="{7E187152-98F4-4BD0-B98C-FBE1CB86BEE2}" type="slidenum">
              <a:rPr lang="fr-FR" altLang="fr-FR" sz="1200" smtClean="0">
                <a:latin typeface="Arial" charset="0"/>
              </a:rPr>
              <a:pPr eaLnBrk="1" hangingPunct="1"/>
              <a:t>2</a:t>
            </a:fld>
            <a:endParaRPr lang="fr-FR" altLang="fr-FR" sz="1200" dirty="0">
              <a:latin typeface="Arial" charset="0"/>
            </a:endParaRPr>
          </a:p>
        </p:txBody>
      </p:sp>
      <p:sp>
        <p:nvSpPr>
          <p:cNvPr id="46083" name="Rectangle 2"/>
          <p:cNvSpPr>
            <a:spLocks noGrp="1" noRot="1" noChangeAspect="1" noChangeArrowheads="1" noTextEdit="1"/>
          </p:cNvSpPr>
          <p:nvPr>
            <p:ph type="sldImg"/>
          </p:nvPr>
        </p:nvSpPr>
        <p:spPr>
          <a:xfrm>
            <a:off x="919163" y="744538"/>
            <a:ext cx="4960937" cy="3722687"/>
          </a:xfrm>
          <a:ln/>
        </p:spPr>
      </p:sp>
      <p:sp>
        <p:nvSpPr>
          <p:cNvPr id="46084" name="Rectangle 3"/>
          <p:cNvSpPr>
            <a:spLocks noGrp="1" noChangeArrowheads="1"/>
          </p:cNvSpPr>
          <p:nvPr>
            <p:ph type="body" idx="1"/>
          </p:nvPr>
        </p:nvSpPr>
        <p:spPr>
          <a:xfrm>
            <a:off x="679451" y="4714876"/>
            <a:ext cx="5438775" cy="4467225"/>
          </a:xfrm>
          <a:noFill/>
        </p:spPr>
        <p:txBody>
          <a:bodyPr/>
          <a:lstStyle/>
          <a:p>
            <a:pPr eaLnBrk="1" hangingPunct="1"/>
            <a:endParaRPr lang="fr-FR" altLang="fr-FR" sz="1400" dirty="0">
              <a:latin typeface="Arial" charset="0"/>
            </a:endParaRPr>
          </a:p>
        </p:txBody>
      </p:sp>
    </p:spTree>
    <p:extLst>
      <p:ext uri="{BB962C8B-B14F-4D97-AF65-F5344CB8AC3E}">
        <p14:creationId xmlns:p14="http://schemas.microsoft.com/office/powerpoint/2010/main" val="3785530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55675" eaLnBrk="0" hangingPunct="0">
              <a:defRPr sz="2800">
                <a:solidFill>
                  <a:schemeClr val="tx1"/>
                </a:solidFill>
                <a:latin typeface="Gill Sans MT" pitchFamily="34" charset="0"/>
              </a:defRPr>
            </a:lvl1pPr>
            <a:lvl2pPr marL="742950" indent="-285750" defTabSz="955675" eaLnBrk="0" hangingPunct="0">
              <a:defRPr sz="2800">
                <a:solidFill>
                  <a:schemeClr val="tx1"/>
                </a:solidFill>
                <a:latin typeface="Gill Sans MT" pitchFamily="34" charset="0"/>
              </a:defRPr>
            </a:lvl2pPr>
            <a:lvl3pPr marL="1143000" indent="-228600" defTabSz="955675" eaLnBrk="0" hangingPunct="0">
              <a:defRPr sz="2800">
                <a:solidFill>
                  <a:schemeClr val="tx1"/>
                </a:solidFill>
                <a:latin typeface="Gill Sans MT" pitchFamily="34" charset="0"/>
              </a:defRPr>
            </a:lvl3pPr>
            <a:lvl4pPr marL="1600200" indent="-228600" defTabSz="955675" eaLnBrk="0" hangingPunct="0">
              <a:defRPr sz="2800">
                <a:solidFill>
                  <a:schemeClr val="tx1"/>
                </a:solidFill>
                <a:latin typeface="Gill Sans MT" pitchFamily="34" charset="0"/>
              </a:defRPr>
            </a:lvl4pPr>
            <a:lvl5pPr marL="2057400" indent="-228600" defTabSz="955675" eaLnBrk="0" hangingPunct="0">
              <a:defRPr sz="2800">
                <a:solidFill>
                  <a:schemeClr val="tx1"/>
                </a:solidFill>
                <a:latin typeface="Gill Sans MT" pitchFamily="34" charset="0"/>
              </a:defRPr>
            </a:lvl5pPr>
            <a:lvl6pPr marL="2514600" indent="-228600" algn="ctr" defTabSz="955675" eaLnBrk="0" fontAlgn="base" hangingPunct="0">
              <a:spcBef>
                <a:spcPct val="0"/>
              </a:spcBef>
              <a:spcAft>
                <a:spcPct val="0"/>
              </a:spcAft>
              <a:defRPr sz="2800">
                <a:solidFill>
                  <a:schemeClr val="tx1"/>
                </a:solidFill>
                <a:latin typeface="Gill Sans MT" pitchFamily="34" charset="0"/>
              </a:defRPr>
            </a:lvl6pPr>
            <a:lvl7pPr marL="2971800" indent="-228600" algn="ctr" defTabSz="955675" eaLnBrk="0" fontAlgn="base" hangingPunct="0">
              <a:spcBef>
                <a:spcPct val="0"/>
              </a:spcBef>
              <a:spcAft>
                <a:spcPct val="0"/>
              </a:spcAft>
              <a:defRPr sz="2800">
                <a:solidFill>
                  <a:schemeClr val="tx1"/>
                </a:solidFill>
                <a:latin typeface="Gill Sans MT" pitchFamily="34" charset="0"/>
              </a:defRPr>
            </a:lvl7pPr>
            <a:lvl8pPr marL="3429000" indent="-228600" algn="ctr" defTabSz="955675" eaLnBrk="0" fontAlgn="base" hangingPunct="0">
              <a:spcBef>
                <a:spcPct val="0"/>
              </a:spcBef>
              <a:spcAft>
                <a:spcPct val="0"/>
              </a:spcAft>
              <a:defRPr sz="2800">
                <a:solidFill>
                  <a:schemeClr val="tx1"/>
                </a:solidFill>
                <a:latin typeface="Gill Sans MT" pitchFamily="34" charset="0"/>
              </a:defRPr>
            </a:lvl8pPr>
            <a:lvl9pPr marL="3886200" indent="-228600" algn="ctr" defTabSz="955675" eaLnBrk="0" fontAlgn="base" hangingPunct="0">
              <a:spcBef>
                <a:spcPct val="0"/>
              </a:spcBef>
              <a:spcAft>
                <a:spcPct val="0"/>
              </a:spcAft>
              <a:defRPr sz="2800">
                <a:solidFill>
                  <a:schemeClr val="tx1"/>
                </a:solidFill>
                <a:latin typeface="Gill Sans MT" pitchFamily="34" charset="0"/>
              </a:defRPr>
            </a:lvl9pPr>
          </a:lstStyle>
          <a:p>
            <a:pPr eaLnBrk="1" hangingPunct="1"/>
            <a:fld id="{7E187152-98F4-4BD0-B98C-FBE1CB86BEE2}" type="slidenum">
              <a:rPr lang="fr-FR" altLang="fr-FR" sz="1200" smtClean="0">
                <a:latin typeface="Arial" charset="0"/>
              </a:rPr>
              <a:pPr eaLnBrk="1" hangingPunct="1"/>
              <a:t>3</a:t>
            </a:fld>
            <a:endParaRPr lang="fr-FR" altLang="fr-FR" sz="1200" dirty="0">
              <a:latin typeface="Arial" charset="0"/>
            </a:endParaRPr>
          </a:p>
        </p:txBody>
      </p:sp>
      <p:sp>
        <p:nvSpPr>
          <p:cNvPr id="46083" name="Rectangle 2"/>
          <p:cNvSpPr>
            <a:spLocks noGrp="1" noRot="1" noChangeAspect="1" noChangeArrowheads="1" noTextEdit="1"/>
          </p:cNvSpPr>
          <p:nvPr>
            <p:ph type="sldImg"/>
          </p:nvPr>
        </p:nvSpPr>
        <p:spPr>
          <a:xfrm>
            <a:off x="919163" y="744538"/>
            <a:ext cx="4960937" cy="3722687"/>
          </a:xfrm>
          <a:ln/>
        </p:spPr>
      </p:sp>
      <p:sp>
        <p:nvSpPr>
          <p:cNvPr id="46084" name="Rectangle 3"/>
          <p:cNvSpPr>
            <a:spLocks noGrp="1" noChangeArrowheads="1"/>
          </p:cNvSpPr>
          <p:nvPr>
            <p:ph type="body" idx="1"/>
          </p:nvPr>
        </p:nvSpPr>
        <p:spPr>
          <a:xfrm>
            <a:off x="679451" y="4714876"/>
            <a:ext cx="5438775" cy="4467225"/>
          </a:xfrm>
          <a:noFill/>
        </p:spPr>
        <p:txBody>
          <a:bodyPr/>
          <a:lstStyle/>
          <a:p>
            <a:pPr eaLnBrk="1" hangingPunct="1"/>
            <a:endParaRPr lang="fr-FR" altLang="fr-FR" sz="1400" dirty="0">
              <a:latin typeface="Arial" charset="0"/>
            </a:endParaRPr>
          </a:p>
        </p:txBody>
      </p:sp>
    </p:spTree>
    <p:extLst>
      <p:ext uri="{BB962C8B-B14F-4D97-AF65-F5344CB8AC3E}">
        <p14:creationId xmlns:p14="http://schemas.microsoft.com/office/powerpoint/2010/main" val="1583709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55675" eaLnBrk="0" hangingPunct="0">
              <a:defRPr sz="2800">
                <a:solidFill>
                  <a:schemeClr val="tx1"/>
                </a:solidFill>
                <a:latin typeface="Gill Sans MT" pitchFamily="34" charset="0"/>
              </a:defRPr>
            </a:lvl1pPr>
            <a:lvl2pPr marL="742950" indent="-285750" defTabSz="955675" eaLnBrk="0" hangingPunct="0">
              <a:defRPr sz="2800">
                <a:solidFill>
                  <a:schemeClr val="tx1"/>
                </a:solidFill>
                <a:latin typeface="Gill Sans MT" pitchFamily="34" charset="0"/>
              </a:defRPr>
            </a:lvl2pPr>
            <a:lvl3pPr marL="1143000" indent="-228600" defTabSz="955675" eaLnBrk="0" hangingPunct="0">
              <a:defRPr sz="2800">
                <a:solidFill>
                  <a:schemeClr val="tx1"/>
                </a:solidFill>
                <a:latin typeface="Gill Sans MT" pitchFamily="34" charset="0"/>
              </a:defRPr>
            </a:lvl3pPr>
            <a:lvl4pPr marL="1600200" indent="-228600" defTabSz="955675" eaLnBrk="0" hangingPunct="0">
              <a:defRPr sz="2800">
                <a:solidFill>
                  <a:schemeClr val="tx1"/>
                </a:solidFill>
                <a:latin typeface="Gill Sans MT" pitchFamily="34" charset="0"/>
              </a:defRPr>
            </a:lvl4pPr>
            <a:lvl5pPr marL="2057400" indent="-228600" defTabSz="955675" eaLnBrk="0" hangingPunct="0">
              <a:defRPr sz="2800">
                <a:solidFill>
                  <a:schemeClr val="tx1"/>
                </a:solidFill>
                <a:latin typeface="Gill Sans MT" pitchFamily="34" charset="0"/>
              </a:defRPr>
            </a:lvl5pPr>
            <a:lvl6pPr marL="2514600" indent="-228600" algn="ctr" defTabSz="955675" eaLnBrk="0" fontAlgn="base" hangingPunct="0">
              <a:spcBef>
                <a:spcPct val="0"/>
              </a:spcBef>
              <a:spcAft>
                <a:spcPct val="0"/>
              </a:spcAft>
              <a:defRPr sz="2800">
                <a:solidFill>
                  <a:schemeClr val="tx1"/>
                </a:solidFill>
                <a:latin typeface="Gill Sans MT" pitchFamily="34" charset="0"/>
              </a:defRPr>
            </a:lvl6pPr>
            <a:lvl7pPr marL="2971800" indent="-228600" algn="ctr" defTabSz="955675" eaLnBrk="0" fontAlgn="base" hangingPunct="0">
              <a:spcBef>
                <a:spcPct val="0"/>
              </a:spcBef>
              <a:spcAft>
                <a:spcPct val="0"/>
              </a:spcAft>
              <a:defRPr sz="2800">
                <a:solidFill>
                  <a:schemeClr val="tx1"/>
                </a:solidFill>
                <a:latin typeface="Gill Sans MT" pitchFamily="34" charset="0"/>
              </a:defRPr>
            </a:lvl7pPr>
            <a:lvl8pPr marL="3429000" indent="-228600" algn="ctr" defTabSz="955675" eaLnBrk="0" fontAlgn="base" hangingPunct="0">
              <a:spcBef>
                <a:spcPct val="0"/>
              </a:spcBef>
              <a:spcAft>
                <a:spcPct val="0"/>
              </a:spcAft>
              <a:defRPr sz="2800">
                <a:solidFill>
                  <a:schemeClr val="tx1"/>
                </a:solidFill>
                <a:latin typeface="Gill Sans MT" pitchFamily="34" charset="0"/>
              </a:defRPr>
            </a:lvl8pPr>
            <a:lvl9pPr marL="3886200" indent="-228600" algn="ctr" defTabSz="955675" eaLnBrk="0" fontAlgn="base" hangingPunct="0">
              <a:spcBef>
                <a:spcPct val="0"/>
              </a:spcBef>
              <a:spcAft>
                <a:spcPct val="0"/>
              </a:spcAft>
              <a:defRPr sz="2800">
                <a:solidFill>
                  <a:schemeClr val="tx1"/>
                </a:solidFill>
                <a:latin typeface="Gill Sans MT" pitchFamily="34" charset="0"/>
              </a:defRPr>
            </a:lvl9pPr>
          </a:lstStyle>
          <a:p>
            <a:pPr eaLnBrk="1" hangingPunct="1"/>
            <a:fld id="{7E187152-98F4-4BD0-B98C-FBE1CB86BEE2}" type="slidenum">
              <a:rPr lang="fr-FR" altLang="fr-FR" sz="1200" smtClean="0">
                <a:latin typeface="Arial" charset="0"/>
              </a:rPr>
              <a:pPr eaLnBrk="1" hangingPunct="1"/>
              <a:t>4</a:t>
            </a:fld>
            <a:endParaRPr lang="fr-FR" altLang="fr-FR" sz="1200" dirty="0">
              <a:latin typeface="Arial" charset="0"/>
            </a:endParaRPr>
          </a:p>
        </p:txBody>
      </p:sp>
      <p:sp>
        <p:nvSpPr>
          <p:cNvPr id="46083" name="Rectangle 2"/>
          <p:cNvSpPr>
            <a:spLocks noGrp="1" noRot="1" noChangeAspect="1" noChangeArrowheads="1" noTextEdit="1"/>
          </p:cNvSpPr>
          <p:nvPr>
            <p:ph type="sldImg"/>
          </p:nvPr>
        </p:nvSpPr>
        <p:spPr>
          <a:xfrm>
            <a:off x="919163" y="744538"/>
            <a:ext cx="4960937" cy="3722687"/>
          </a:xfrm>
          <a:ln/>
        </p:spPr>
      </p:sp>
      <p:sp>
        <p:nvSpPr>
          <p:cNvPr id="46084" name="Rectangle 3"/>
          <p:cNvSpPr>
            <a:spLocks noGrp="1" noChangeArrowheads="1"/>
          </p:cNvSpPr>
          <p:nvPr>
            <p:ph type="body" idx="1"/>
          </p:nvPr>
        </p:nvSpPr>
        <p:spPr>
          <a:xfrm>
            <a:off x="679451" y="4714876"/>
            <a:ext cx="5438775" cy="4467225"/>
          </a:xfrm>
          <a:noFill/>
        </p:spPr>
        <p:txBody>
          <a:bodyPr/>
          <a:lstStyle/>
          <a:p>
            <a:pPr eaLnBrk="1" hangingPunct="1"/>
            <a:endParaRPr lang="fr-FR" altLang="fr-FR" sz="1400" dirty="0">
              <a:latin typeface="Arial" charset="0"/>
            </a:endParaRPr>
          </a:p>
        </p:txBody>
      </p:sp>
    </p:spTree>
    <p:extLst>
      <p:ext uri="{BB962C8B-B14F-4D97-AF65-F5344CB8AC3E}">
        <p14:creationId xmlns:p14="http://schemas.microsoft.com/office/powerpoint/2010/main" val="3072985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55675" eaLnBrk="0" hangingPunct="0">
              <a:defRPr sz="2800">
                <a:solidFill>
                  <a:schemeClr val="tx1"/>
                </a:solidFill>
                <a:latin typeface="Gill Sans MT" pitchFamily="34" charset="0"/>
              </a:defRPr>
            </a:lvl1pPr>
            <a:lvl2pPr marL="742950" indent="-285750" defTabSz="955675" eaLnBrk="0" hangingPunct="0">
              <a:defRPr sz="2800">
                <a:solidFill>
                  <a:schemeClr val="tx1"/>
                </a:solidFill>
                <a:latin typeface="Gill Sans MT" pitchFamily="34" charset="0"/>
              </a:defRPr>
            </a:lvl2pPr>
            <a:lvl3pPr marL="1143000" indent="-228600" defTabSz="955675" eaLnBrk="0" hangingPunct="0">
              <a:defRPr sz="2800">
                <a:solidFill>
                  <a:schemeClr val="tx1"/>
                </a:solidFill>
                <a:latin typeface="Gill Sans MT" pitchFamily="34" charset="0"/>
              </a:defRPr>
            </a:lvl3pPr>
            <a:lvl4pPr marL="1600200" indent="-228600" defTabSz="955675" eaLnBrk="0" hangingPunct="0">
              <a:defRPr sz="2800">
                <a:solidFill>
                  <a:schemeClr val="tx1"/>
                </a:solidFill>
                <a:latin typeface="Gill Sans MT" pitchFamily="34" charset="0"/>
              </a:defRPr>
            </a:lvl4pPr>
            <a:lvl5pPr marL="2057400" indent="-228600" defTabSz="955675" eaLnBrk="0" hangingPunct="0">
              <a:defRPr sz="2800">
                <a:solidFill>
                  <a:schemeClr val="tx1"/>
                </a:solidFill>
                <a:latin typeface="Gill Sans MT" pitchFamily="34" charset="0"/>
              </a:defRPr>
            </a:lvl5pPr>
            <a:lvl6pPr marL="2514600" indent="-228600" algn="ctr" defTabSz="955675" eaLnBrk="0" fontAlgn="base" hangingPunct="0">
              <a:spcBef>
                <a:spcPct val="0"/>
              </a:spcBef>
              <a:spcAft>
                <a:spcPct val="0"/>
              </a:spcAft>
              <a:defRPr sz="2800">
                <a:solidFill>
                  <a:schemeClr val="tx1"/>
                </a:solidFill>
                <a:latin typeface="Gill Sans MT" pitchFamily="34" charset="0"/>
              </a:defRPr>
            </a:lvl6pPr>
            <a:lvl7pPr marL="2971800" indent="-228600" algn="ctr" defTabSz="955675" eaLnBrk="0" fontAlgn="base" hangingPunct="0">
              <a:spcBef>
                <a:spcPct val="0"/>
              </a:spcBef>
              <a:spcAft>
                <a:spcPct val="0"/>
              </a:spcAft>
              <a:defRPr sz="2800">
                <a:solidFill>
                  <a:schemeClr val="tx1"/>
                </a:solidFill>
                <a:latin typeface="Gill Sans MT" pitchFamily="34" charset="0"/>
              </a:defRPr>
            </a:lvl7pPr>
            <a:lvl8pPr marL="3429000" indent="-228600" algn="ctr" defTabSz="955675" eaLnBrk="0" fontAlgn="base" hangingPunct="0">
              <a:spcBef>
                <a:spcPct val="0"/>
              </a:spcBef>
              <a:spcAft>
                <a:spcPct val="0"/>
              </a:spcAft>
              <a:defRPr sz="2800">
                <a:solidFill>
                  <a:schemeClr val="tx1"/>
                </a:solidFill>
                <a:latin typeface="Gill Sans MT" pitchFamily="34" charset="0"/>
              </a:defRPr>
            </a:lvl8pPr>
            <a:lvl9pPr marL="3886200" indent="-228600" algn="ctr" defTabSz="955675" eaLnBrk="0" fontAlgn="base" hangingPunct="0">
              <a:spcBef>
                <a:spcPct val="0"/>
              </a:spcBef>
              <a:spcAft>
                <a:spcPct val="0"/>
              </a:spcAft>
              <a:defRPr sz="2800">
                <a:solidFill>
                  <a:schemeClr val="tx1"/>
                </a:solidFill>
                <a:latin typeface="Gill Sans MT" pitchFamily="34" charset="0"/>
              </a:defRPr>
            </a:lvl9pPr>
          </a:lstStyle>
          <a:p>
            <a:pPr eaLnBrk="1" hangingPunct="1"/>
            <a:fld id="{7E187152-98F4-4BD0-B98C-FBE1CB86BEE2}" type="slidenum">
              <a:rPr lang="fr-FR" altLang="fr-FR" sz="1200" smtClean="0">
                <a:latin typeface="Arial" charset="0"/>
              </a:rPr>
              <a:pPr eaLnBrk="1" hangingPunct="1"/>
              <a:t>5</a:t>
            </a:fld>
            <a:endParaRPr lang="fr-FR" altLang="fr-FR" sz="1200" dirty="0">
              <a:latin typeface="Arial" charset="0"/>
            </a:endParaRPr>
          </a:p>
        </p:txBody>
      </p:sp>
      <p:sp>
        <p:nvSpPr>
          <p:cNvPr id="46083" name="Rectangle 2"/>
          <p:cNvSpPr>
            <a:spLocks noGrp="1" noRot="1" noChangeAspect="1" noChangeArrowheads="1" noTextEdit="1"/>
          </p:cNvSpPr>
          <p:nvPr>
            <p:ph type="sldImg"/>
          </p:nvPr>
        </p:nvSpPr>
        <p:spPr>
          <a:xfrm>
            <a:off x="919163" y="744538"/>
            <a:ext cx="4960937" cy="3722687"/>
          </a:xfrm>
          <a:ln/>
        </p:spPr>
      </p:sp>
      <p:sp>
        <p:nvSpPr>
          <p:cNvPr id="46084" name="Rectangle 3"/>
          <p:cNvSpPr>
            <a:spLocks noGrp="1" noChangeArrowheads="1"/>
          </p:cNvSpPr>
          <p:nvPr>
            <p:ph type="body" idx="1"/>
          </p:nvPr>
        </p:nvSpPr>
        <p:spPr>
          <a:xfrm>
            <a:off x="679451" y="4714876"/>
            <a:ext cx="5438775" cy="4467225"/>
          </a:xfrm>
          <a:noFill/>
        </p:spPr>
        <p:txBody>
          <a:bodyPr/>
          <a:lstStyle/>
          <a:p>
            <a:pPr eaLnBrk="1" hangingPunct="1"/>
            <a:endParaRPr lang="fr-FR" altLang="fr-FR" sz="1400" dirty="0">
              <a:latin typeface="Arial" charset="0"/>
            </a:endParaRPr>
          </a:p>
        </p:txBody>
      </p:sp>
    </p:spTree>
    <p:extLst>
      <p:ext uri="{BB962C8B-B14F-4D97-AF65-F5344CB8AC3E}">
        <p14:creationId xmlns:p14="http://schemas.microsoft.com/office/powerpoint/2010/main" val="3825588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55675" eaLnBrk="0" hangingPunct="0">
              <a:defRPr sz="2800">
                <a:solidFill>
                  <a:schemeClr val="tx1"/>
                </a:solidFill>
                <a:latin typeface="Gill Sans MT" pitchFamily="34" charset="0"/>
              </a:defRPr>
            </a:lvl1pPr>
            <a:lvl2pPr marL="742950" indent="-285750" defTabSz="955675" eaLnBrk="0" hangingPunct="0">
              <a:defRPr sz="2800">
                <a:solidFill>
                  <a:schemeClr val="tx1"/>
                </a:solidFill>
                <a:latin typeface="Gill Sans MT" pitchFamily="34" charset="0"/>
              </a:defRPr>
            </a:lvl2pPr>
            <a:lvl3pPr marL="1143000" indent="-228600" defTabSz="955675" eaLnBrk="0" hangingPunct="0">
              <a:defRPr sz="2800">
                <a:solidFill>
                  <a:schemeClr val="tx1"/>
                </a:solidFill>
                <a:latin typeface="Gill Sans MT" pitchFamily="34" charset="0"/>
              </a:defRPr>
            </a:lvl3pPr>
            <a:lvl4pPr marL="1600200" indent="-228600" defTabSz="955675" eaLnBrk="0" hangingPunct="0">
              <a:defRPr sz="2800">
                <a:solidFill>
                  <a:schemeClr val="tx1"/>
                </a:solidFill>
                <a:latin typeface="Gill Sans MT" pitchFamily="34" charset="0"/>
              </a:defRPr>
            </a:lvl4pPr>
            <a:lvl5pPr marL="2057400" indent="-228600" defTabSz="955675" eaLnBrk="0" hangingPunct="0">
              <a:defRPr sz="2800">
                <a:solidFill>
                  <a:schemeClr val="tx1"/>
                </a:solidFill>
                <a:latin typeface="Gill Sans MT" pitchFamily="34" charset="0"/>
              </a:defRPr>
            </a:lvl5pPr>
            <a:lvl6pPr marL="2514600" indent="-228600" algn="ctr" defTabSz="955675" eaLnBrk="0" fontAlgn="base" hangingPunct="0">
              <a:spcBef>
                <a:spcPct val="0"/>
              </a:spcBef>
              <a:spcAft>
                <a:spcPct val="0"/>
              </a:spcAft>
              <a:defRPr sz="2800">
                <a:solidFill>
                  <a:schemeClr val="tx1"/>
                </a:solidFill>
                <a:latin typeface="Gill Sans MT" pitchFamily="34" charset="0"/>
              </a:defRPr>
            </a:lvl6pPr>
            <a:lvl7pPr marL="2971800" indent="-228600" algn="ctr" defTabSz="955675" eaLnBrk="0" fontAlgn="base" hangingPunct="0">
              <a:spcBef>
                <a:spcPct val="0"/>
              </a:spcBef>
              <a:spcAft>
                <a:spcPct val="0"/>
              </a:spcAft>
              <a:defRPr sz="2800">
                <a:solidFill>
                  <a:schemeClr val="tx1"/>
                </a:solidFill>
                <a:latin typeface="Gill Sans MT" pitchFamily="34" charset="0"/>
              </a:defRPr>
            </a:lvl7pPr>
            <a:lvl8pPr marL="3429000" indent="-228600" algn="ctr" defTabSz="955675" eaLnBrk="0" fontAlgn="base" hangingPunct="0">
              <a:spcBef>
                <a:spcPct val="0"/>
              </a:spcBef>
              <a:spcAft>
                <a:spcPct val="0"/>
              </a:spcAft>
              <a:defRPr sz="2800">
                <a:solidFill>
                  <a:schemeClr val="tx1"/>
                </a:solidFill>
                <a:latin typeface="Gill Sans MT" pitchFamily="34" charset="0"/>
              </a:defRPr>
            </a:lvl8pPr>
            <a:lvl9pPr marL="3886200" indent="-228600" algn="ctr" defTabSz="955675" eaLnBrk="0" fontAlgn="base" hangingPunct="0">
              <a:spcBef>
                <a:spcPct val="0"/>
              </a:spcBef>
              <a:spcAft>
                <a:spcPct val="0"/>
              </a:spcAft>
              <a:defRPr sz="2800">
                <a:solidFill>
                  <a:schemeClr val="tx1"/>
                </a:solidFill>
                <a:latin typeface="Gill Sans MT" pitchFamily="34" charset="0"/>
              </a:defRPr>
            </a:lvl9pPr>
          </a:lstStyle>
          <a:p>
            <a:pPr eaLnBrk="1" hangingPunct="1"/>
            <a:fld id="{7E187152-98F4-4BD0-B98C-FBE1CB86BEE2}" type="slidenum">
              <a:rPr lang="fr-FR" altLang="fr-FR" sz="1200" smtClean="0">
                <a:latin typeface="Arial" charset="0"/>
              </a:rPr>
              <a:pPr eaLnBrk="1" hangingPunct="1"/>
              <a:t>6</a:t>
            </a:fld>
            <a:endParaRPr lang="fr-FR" altLang="fr-FR" sz="1200" dirty="0">
              <a:latin typeface="Arial" charset="0"/>
            </a:endParaRPr>
          </a:p>
        </p:txBody>
      </p:sp>
      <p:sp>
        <p:nvSpPr>
          <p:cNvPr id="46083" name="Rectangle 2"/>
          <p:cNvSpPr>
            <a:spLocks noGrp="1" noRot="1" noChangeAspect="1" noChangeArrowheads="1" noTextEdit="1"/>
          </p:cNvSpPr>
          <p:nvPr>
            <p:ph type="sldImg"/>
          </p:nvPr>
        </p:nvSpPr>
        <p:spPr>
          <a:xfrm>
            <a:off x="919163" y="744538"/>
            <a:ext cx="4960937" cy="3722687"/>
          </a:xfrm>
          <a:ln/>
        </p:spPr>
      </p:sp>
      <p:sp>
        <p:nvSpPr>
          <p:cNvPr id="46084" name="Rectangle 3"/>
          <p:cNvSpPr>
            <a:spLocks noGrp="1" noChangeArrowheads="1"/>
          </p:cNvSpPr>
          <p:nvPr>
            <p:ph type="body" idx="1"/>
          </p:nvPr>
        </p:nvSpPr>
        <p:spPr>
          <a:xfrm>
            <a:off x="679451" y="4714876"/>
            <a:ext cx="5438775" cy="4467225"/>
          </a:xfrm>
          <a:noFill/>
        </p:spPr>
        <p:txBody>
          <a:bodyPr/>
          <a:lstStyle/>
          <a:p>
            <a:pPr eaLnBrk="1" hangingPunct="1"/>
            <a:endParaRPr lang="fr-FR" altLang="fr-FR" sz="1400" dirty="0">
              <a:latin typeface="Arial" charset="0"/>
            </a:endParaRPr>
          </a:p>
        </p:txBody>
      </p:sp>
    </p:spTree>
    <p:extLst>
      <p:ext uri="{BB962C8B-B14F-4D97-AF65-F5344CB8AC3E}">
        <p14:creationId xmlns:p14="http://schemas.microsoft.com/office/powerpoint/2010/main" val="40701409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55675" eaLnBrk="0" hangingPunct="0">
              <a:defRPr sz="2800">
                <a:solidFill>
                  <a:schemeClr val="tx1"/>
                </a:solidFill>
                <a:latin typeface="Gill Sans MT" pitchFamily="34" charset="0"/>
              </a:defRPr>
            </a:lvl1pPr>
            <a:lvl2pPr marL="742950" indent="-285750" defTabSz="955675" eaLnBrk="0" hangingPunct="0">
              <a:defRPr sz="2800">
                <a:solidFill>
                  <a:schemeClr val="tx1"/>
                </a:solidFill>
                <a:latin typeface="Gill Sans MT" pitchFamily="34" charset="0"/>
              </a:defRPr>
            </a:lvl2pPr>
            <a:lvl3pPr marL="1143000" indent="-228600" defTabSz="955675" eaLnBrk="0" hangingPunct="0">
              <a:defRPr sz="2800">
                <a:solidFill>
                  <a:schemeClr val="tx1"/>
                </a:solidFill>
                <a:latin typeface="Gill Sans MT" pitchFamily="34" charset="0"/>
              </a:defRPr>
            </a:lvl3pPr>
            <a:lvl4pPr marL="1600200" indent="-228600" defTabSz="955675" eaLnBrk="0" hangingPunct="0">
              <a:defRPr sz="2800">
                <a:solidFill>
                  <a:schemeClr val="tx1"/>
                </a:solidFill>
                <a:latin typeface="Gill Sans MT" pitchFamily="34" charset="0"/>
              </a:defRPr>
            </a:lvl4pPr>
            <a:lvl5pPr marL="2057400" indent="-228600" defTabSz="955675" eaLnBrk="0" hangingPunct="0">
              <a:defRPr sz="2800">
                <a:solidFill>
                  <a:schemeClr val="tx1"/>
                </a:solidFill>
                <a:latin typeface="Gill Sans MT" pitchFamily="34" charset="0"/>
              </a:defRPr>
            </a:lvl5pPr>
            <a:lvl6pPr marL="2514600" indent="-228600" algn="ctr" defTabSz="955675" eaLnBrk="0" fontAlgn="base" hangingPunct="0">
              <a:spcBef>
                <a:spcPct val="0"/>
              </a:spcBef>
              <a:spcAft>
                <a:spcPct val="0"/>
              </a:spcAft>
              <a:defRPr sz="2800">
                <a:solidFill>
                  <a:schemeClr val="tx1"/>
                </a:solidFill>
                <a:latin typeface="Gill Sans MT" pitchFamily="34" charset="0"/>
              </a:defRPr>
            </a:lvl6pPr>
            <a:lvl7pPr marL="2971800" indent="-228600" algn="ctr" defTabSz="955675" eaLnBrk="0" fontAlgn="base" hangingPunct="0">
              <a:spcBef>
                <a:spcPct val="0"/>
              </a:spcBef>
              <a:spcAft>
                <a:spcPct val="0"/>
              </a:spcAft>
              <a:defRPr sz="2800">
                <a:solidFill>
                  <a:schemeClr val="tx1"/>
                </a:solidFill>
                <a:latin typeface="Gill Sans MT" pitchFamily="34" charset="0"/>
              </a:defRPr>
            </a:lvl7pPr>
            <a:lvl8pPr marL="3429000" indent="-228600" algn="ctr" defTabSz="955675" eaLnBrk="0" fontAlgn="base" hangingPunct="0">
              <a:spcBef>
                <a:spcPct val="0"/>
              </a:spcBef>
              <a:spcAft>
                <a:spcPct val="0"/>
              </a:spcAft>
              <a:defRPr sz="2800">
                <a:solidFill>
                  <a:schemeClr val="tx1"/>
                </a:solidFill>
                <a:latin typeface="Gill Sans MT" pitchFamily="34" charset="0"/>
              </a:defRPr>
            </a:lvl8pPr>
            <a:lvl9pPr marL="3886200" indent="-228600" algn="ctr" defTabSz="955675" eaLnBrk="0" fontAlgn="base" hangingPunct="0">
              <a:spcBef>
                <a:spcPct val="0"/>
              </a:spcBef>
              <a:spcAft>
                <a:spcPct val="0"/>
              </a:spcAft>
              <a:defRPr sz="2800">
                <a:solidFill>
                  <a:schemeClr val="tx1"/>
                </a:solidFill>
                <a:latin typeface="Gill Sans MT" pitchFamily="34" charset="0"/>
              </a:defRPr>
            </a:lvl9pPr>
          </a:lstStyle>
          <a:p>
            <a:pPr eaLnBrk="1" hangingPunct="1"/>
            <a:fld id="{7E187152-98F4-4BD0-B98C-FBE1CB86BEE2}" type="slidenum">
              <a:rPr lang="fr-FR" altLang="fr-FR" sz="1200" smtClean="0">
                <a:latin typeface="Arial" charset="0"/>
              </a:rPr>
              <a:pPr eaLnBrk="1" hangingPunct="1"/>
              <a:t>7</a:t>
            </a:fld>
            <a:endParaRPr lang="fr-FR" altLang="fr-FR" sz="1200" dirty="0">
              <a:latin typeface="Arial" charset="0"/>
            </a:endParaRPr>
          </a:p>
        </p:txBody>
      </p:sp>
      <p:sp>
        <p:nvSpPr>
          <p:cNvPr id="46083" name="Rectangle 2"/>
          <p:cNvSpPr>
            <a:spLocks noGrp="1" noRot="1" noChangeAspect="1" noChangeArrowheads="1" noTextEdit="1"/>
          </p:cNvSpPr>
          <p:nvPr>
            <p:ph type="sldImg"/>
          </p:nvPr>
        </p:nvSpPr>
        <p:spPr>
          <a:xfrm>
            <a:off x="919163" y="744538"/>
            <a:ext cx="4960937" cy="3722687"/>
          </a:xfrm>
          <a:ln/>
        </p:spPr>
      </p:sp>
      <p:sp>
        <p:nvSpPr>
          <p:cNvPr id="46084" name="Rectangle 3"/>
          <p:cNvSpPr>
            <a:spLocks noGrp="1" noChangeArrowheads="1"/>
          </p:cNvSpPr>
          <p:nvPr>
            <p:ph type="body" idx="1"/>
          </p:nvPr>
        </p:nvSpPr>
        <p:spPr>
          <a:xfrm>
            <a:off x="679451" y="4714876"/>
            <a:ext cx="5438775" cy="4467225"/>
          </a:xfrm>
          <a:noFill/>
        </p:spPr>
        <p:txBody>
          <a:bodyPr/>
          <a:lstStyle/>
          <a:p>
            <a:pPr eaLnBrk="1" hangingPunct="1"/>
            <a:endParaRPr lang="fr-FR" altLang="fr-FR" sz="1400" dirty="0">
              <a:latin typeface="Arial" charset="0"/>
            </a:endParaRPr>
          </a:p>
        </p:txBody>
      </p:sp>
    </p:spTree>
    <p:extLst>
      <p:ext uri="{BB962C8B-B14F-4D97-AF65-F5344CB8AC3E}">
        <p14:creationId xmlns:p14="http://schemas.microsoft.com/office/powerpoint/2010/main" val="513635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55675" eaLnBrk="0" hangingPunct="0">
              <a:defRPr sz="2800">
                <a:solidFill>
                  <a:schemeClr val="tx1"/>
                </a:solidFill>
                <a:latin typeface="Gill Sans MT" pitchFamily="34" charset="0"/>
              </a:defRPr>
            </a:lvl1pPr>
            <a:lvl2pPr marL="742950" indent="-285750" defTabSz="955675" eaLnBrk="0" hangingPunct="0">
              <a:defRPr sz="2800">
                <a:solidFill>
                  <a:schemeClr val="tx1"/>
                </a:solidFill>
                <a:latin typeface="Gill Sans MT" pitchFamily="34" charset="0"/>
              </a:defRPr>
            </a:lvl2pPr>
            <a:lvl3pPr marL="1143000" indent="-228600" defTabSz="955675" eaLnBrk="0" hangingPunct="0">
              <a:defRPr sz="2800">
                <a:solidFill>
                  <a:schemeClr val="tx1"/>
                </a:solidFill>
                <a:latin typeface="Gill Sans MT" pitchFamily="34" charset="0"/>
              </a:defRPr>
            </a:lvl3pPr>
            <a:lvl4pPr marL="1600200" indent="-228600" defTabSz="955675" eaLnBrk="0" hangingPunct="0">
              <a:defRPr sz="2800">
                <a:solidFill>
                  <a:schemeClr val="tx1"/>
                </a:solidFill>
                <a:latin typeface="Gill Sans MT" pitchFamily="34" charset="0"/>
              </a:defRPr>
            </a:lvl4pPr>
            <a:lvl5pPr marL="2057400" indent="-228600" defTabSz="955675" eaLnBrk="0" hangingPunct="0">
              <a:defRPr sz="2800">
                <a:solidFill>
                  <a:schemeClr val="tx1"/>
                </a:solidFill>
                <a:latin typeface="Gill Sans MT" pitchFamily="34" charset="0"/>
              </a:defRPr>
            </a:lvl5pPr>
            <a:lvl6pPr marL="2514600" indent="-228600" algn="ctr" defTabSz="955675" eaLnBrk="0" fontAlgn="base" hangingPunct="0">
              <a:spcBef>
                <a:spcPct val="0"/>
              </a:spcBef>
              <a:spcAft>
                <a:spcPct val="0"/>
              </a:spcAft>
              <a:defRPr sz="2800">
                <a:solidFill>
                  <a:schemeClr val="tx1"/>
                </a:solidFill>
                <a:latin typeface="Gill Sans MT" pitchFamily="34" charset="0"/>
              </a:defRPr>
            </a:lvl6pPr>
            <a:lvl7pPr marL="2971800" indent="-228600" algn="ctr" defTabSz="955675" eaLnBrk="0" fontAlgn="base" hangingPunct="0">
              <a:spcBef>
                <a:spcPct val="0"/>
              </a:spcBef>
              <a:spcAft>
                <a:spcPct val="0"/>
              </a:spcAft>
              <a:defRPr sz="2800">
                <a:solidFill>
                  <a:schemeClr val="tx1"/>
                </a:solidFill>
                <a:latin typeface="Gill Sans MT" pitchFamily="34" charset="0"/>
              </a:defRPr>
            </a:lvl7pPr>
            <a:lvl8pPr marL="3429000" indent="-228600" algn="ctr" defTabSz="955675" eaLnBrk="0" fontAlgn="base" hangingPunct="0">
              <a:spcBef>
                <a:spcPct val="0"/>
              </a:spcBef>
              <a:spcAft>
                <a:spcPct val="0"/>
              </a:spcAft>
              <a:defRPr sz="2800">
                <a:solidFill>
                  <a:schemeClr val="tx1"/>
                </a:solidFill>
                <a:latin typeface="Gill Sans MT" pitchFamily="34" charset="0"/>
              </a:defRPr>
            </a:lvl8pPr>
            <a:lvl9pPr marL="3886200" indent="-228600" algn="ctr" defTabSz="955675" eaLnBrk="0" fontAlgn="base" hangingPunct="0">
              <a:spcBef>
                <a:spcPct val="0"/>
              </a:spcBef>
              <a:spcAft>
                <a:spcPct val="0"/>
              </a:spcAft>
              <a:defRPr sz="2800">
                <a:solidFill>
                  <a:schemeClr val="tx1"/>
                </a:solidFill>
                <a:latin typeface="Gill Sans MT" pitchFamily="34" charset="0"/>
              </a:defRPr>
            </a:lvl9pPr>
          </a:lstStyle>
          <a:p>
            <a:pPr eaLnBrk="1" hangingPunct="1"/>
            <a:fld id="{7E187152-98F4-4BD0-B98C-FBE1CB86BEE2}" type="slidenum">
              <a:rPr lang="fr-FR" altLang="fr-FR" sz="1200" smtClean="0">
                <a:latin typeface="Arial" charset="0"/>
              </a:rPr>
              <a:pPr eaLnBrk="1" hangingPunct="1"/>
              <a:t>8</a:t>
            </a:fld>
            <a:endParaRPr lang="fr-FR" altLang="fr-FR" sz="1200" dirty="0">
              <a:latin typeface="Arial" charset="0"/>
            </a:endParaRPr>
          </a:p>
        </p:txBody>
      </p:sp>
      <p:sp>
        <p:nvSpPr>
          <p:cNvPr id="46083" name="Rectangle 2"/>
          <p:cNvSpPr>
            <a:spLocks noGrp="1" noRot="1" noChangeAspect="1" noChangeArrowheads="1" noTextEdit="1"/>
          </p:cNvSpPr>
          <p:nvPr>
            <p:ph type="sldImg"/>
          </p:nvPr>
        </p:nvSpPr>
        <p:spPr>
          <a:xfrm>
            <a:off x="919163" y="744538"/>
            <a:ext cx="4960937" cy="3722687"/>
          </a:xfrm>
          <a:ln/>
        </p:spPr>
      </p:sp>
      <p:sp>
        <p:nvSpPr>
          <p:cNvPr id="46084" name="Rectangle 3"/>
          <p:cNvSpPr>
            <a:spLocks noGrp="1" noChangeArrowheads="1"/>
          </p:cNvSpPr>
          <p:nvPr>
            <p:ph type="body" idx="1"/>
          </p:nvPr>
        </p:nvSpPr>
        <p:spPr>
          <a:xfrm>
            <a:off x="679451" y="4714876"/>
            <a:ext cx="5438775" cy="4467225"/>
          </a:xfrm>
          <a:noFill/>
        </p:spPr>
        <p:txBody>
          <a:bodyPr/>
          <a:lstStyle/>
          <a:p>
            <a:pPr eaLnBrk="1" hangingPunct="1"/>
            <a:endParaRPr lang="fr-FR" altLang="fr-FR" sz="1400" dirty="0">
              <a:latin typeface="Arial" charset="0"/>
            </a:endParaRPr>
          </a:p>
        </p:txBody>
      </p:sp>
    </p:spTree>
    <p:extLst>
      <p:ext uri="{BB962C8B-B14F-4D97-AF65-F5344CB8AC3E}">
        <p14:creationId xmlns:p14="http://schemas.microsoft.com/office/powerpoint/2010/main" val="1928509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55675" eaLnBrk="0" hangingPunct="0">
              <a:defRPr sz="2800">
                <a:solidFill>
                  <a:schemeClr val="tx1"/>
                </a:solidFill>
                <a:latin typeface="Gill Sans MT" pitchFamily="34" charset="0"/>
              </a:defRPr>
            </a:lvl1pPr>
            <a:lvl2pPr marL="742950" indent="-285750" defTabSz="955675" eaLnBrk="0" hangingPunct="0">
              <a:defRPr sz="2800">
                <a:solidFill>
                  <a:schemeClr val="tx1"/>
                </a:solidFill>
                <a:latin typeface="Gill Sans MT" pitchFamily="34" charset="0"/>
              </a:defRPr>
            </a:lvl2pPr>
            <a:lvl3pPr marL="1143000" indent="-228600" defTabSz="955675" eaLnBrk="0" hangingPunct="0">
              <a:defRPr sz="2800">
                <a:solidFill>
                  <a:schemeClr val="tx1"/>
                </a:solidFill>
                <a:latin typeface="Gill Sans MT" pitchFamily="34" charset="0"/>
              </a:defRPr>
            </a:lvl3pPr>
            <a:lvl4pPr marL="1600200" indent="-228600" defTabSz="955675" eaLnBrk="0" hangingPunct="0">
              <a:defRPr sz="2800">
                <a:solidFill>
                  <a:schemeClr val="tx1"/>
                </a:solidFill>
                <a:latin typeface="Gill Sans MT" pitchFamily="34" charset="0"/>
              </a:defRPr>
            </a:lvl4pPr>
            <a:lvl5pPr marL="2057400" indent="-228600" defTabSz="955675" eaLnBrk="0" hangingPunct="0">
              <a:defRPr sz="2800">
                <a:solidFill>
                  <a:schemeClr val="tx1"/>
                </a:solidFill>
                <a:latin typeface="Gill Sans MT" pitchFamily="34" charset="0"/>
              </a:defRPr>
            </a:lvl5pPr>
            <a:lvl6pPr marL="2514600" indent="-228600" algn="ctr" defTabSz="955675" eaLnBrk="0" fontAlgn="base" hangingPunct="0">
              <a:spcBef>
                <a:spcPct val="0"/>
              </a:spcBef>
              <a:spcAft>
                <a:spcPct val="0"/>
              </a:spcAft>
              <a:defRPr sz="2800">
                <a:solidFill>
                  <a:schemeClr val="tx1"/>
                </a:solidFill>
                <a:latin typeface="Gill Sans MT" pitchFamily="34" charset="0"/>
              </a:defRPr>
            </a:lvl6pPr>
            <a:lvl7pPr marL="2971800" indent="-228600" algn="ctr" defTabSz="955675" eaLnBrk="0" fontAlgn="base" hangingPunct="0">
              <a:spcBef>
                <a:spcPct val="0"/>
              </a:spcBef>
              <a:spcAft>
                <a:spcPct val="0"/>
              </a:spcAft>
              <a:defRPr sz="2800">
                <a:solidFill>
                  <a:schemeClr val="tx1"/>
                </a:solidFill>
                <a:latin typeface="Gill Sans MT" pitchFamily="34" charset="0"/>
              </a:defRPr>
            </a:lvl7pPr>
            <a:lvl8pPr marL="3429000" indent="-228600" algn="ctr" defTabSz="955675" eaLnBrk="0" fontAlgn="base" hangingPunct="0">
              <a:spcBef>
                <a:spcPct val="0"/>
              </a:spcBef>
              <a:spcAft>
                <a:spcPct val="0"/>
              </a:spcAft>
              <a:defRPr sz="2800">
                <a:solidFill>
                  <a:schemeClr val="tx1"/>
                </a:solidFill>
                <a:latin typeface="Gill Sans MT" pitchFamily="34" charset="0"/>
              </a:defRPr>
            </a:lvl8pPr>
            <a:lvl9pPr marL="3886200" indent="-228600" algn="ctr" defTabSz="955675" eaLnBrk="0" fontAlgn="base" hangingPunct="0">
              <a:spcBef>
                <a:spcPct val="0"/>
              </a:spcBef>
              <a:spcAft>
                <a:spcPct val="0"/>
              </a:spcAft>
              <a:defRPr sz="2800">
                <a:solidFill>
                  <a:schemeClr val="tx1"/>
                </a:solidFill>
                <a:latin typeface="Gill Sans MT" pitchFamily="34" charset="0"/>
              </a:defRPr>
            </a:lvl9pPr>
          </a:lstStyle>
          <a:p>
            <a:pPr eaLnBrk="1" hangingPunct="1"/>
            <a:fld id="{7E187152-98F4-4BD0-B98C-FBE1CB86BEE2}" type="slidenum">
              <a:rPr lang="fr-FR" altLang="fr-FR" sz="1200" smtClean="0">
                <a:latin typeface="Arial" charset="0"/>
              </a:rPr>
              <a:pPr eaLnBrk="1" hangingPunct="1"/>
              <a:t>9</a:t>
            </a:fld>
            <a:endParaRPr lang="fr-FR" altLang="fr-FR" sz="1200" dirty="0">
              <a:latin typeface="Arial" charset="0"/>
            </a:endParaRPr>
          </a:p>
        </p:txBody>
      </p:sp>
      <p:sp>
        <p:nvSpPr>
          <p:cNvPr id="46083" name="Rectangle 2"/>
          <p:cNvSpPr>
            <a:spLocks noGrp="1" noRot="1" noChangeAspect="1" noChangeArrowheads="1" noTextEdit="1"/>
          </p:cNvSpPr>
          <p:nvPr>
            <p:ph type="sldImg"/>
          </p:nvPr>
        </p:nvSpPr>
        <p:spPr>
          <a:xfrm>
            <a:off x="919163" y="744538"/>
            <a:ext cx="4960937" cy="3722687"/>
          </a:xfrm>
          <a:ln/>
        </p:spPr>
      </p:sp>
      <p:sp>
        <p:nvSpPr>
          <p:cNvPr id="46084" name="Rectangle 3"/>
          <p:cNvSpPr>
            <a:spLocks noGrp="1" noChangeArrowheads="1"/>
          </p:cNvSpPr>
          <p:nvPr>
            <p:ph type="body" idx="1"/>
          </p:nvPr>
        </p:nvSpPr>
        <p:spPr>
          <a:xfrm>
            <a:off x="679451" y="4714876"/>
            <a:ext cx="5438775" cy="4467225"/>
          </a:xfrm>
          <a:noFill/>
        </p:spPr>
        <p:txBody>
          <a:bodyPr/>
          <a:lstStyle/>
          <a:p>
            <a:pPr eaLnBrk="1" hangingPunct="1"/>
            <a:endParaRPr lang="fr-FR" altLang="fr-FR" sz="1400" dirty="0">
              <a:latin typeface="Arial" charset="0"/>
            </a:endParaRPr>
          </a:p>
        </p:txBody>
      </p:sp>
    </p:spTree>
    <p:extLst>
      <p:ext uri="{BB962C8B-B14F-4D97-AF65-F5344CB8AC3E}">
        <p14:creationId xmlns:p14="http://schemas.microsoft.com/office/powerpoint/2010/main" val="408350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55675" eaLnBrk="0" hangingPunct="0">
              <a:defRPr sz="2800">
                <a:solidFill>
                  <a:schemeClr val="tx1"/>
                </a:solidFill>
                <a:latin typeface="Gill Sans MT" pitchFamily="34" charset="0"/>
              </a:defRPr>
            </a:lvl1pPr>
            <a:lvl2pPr marL="742950" indent="-285750" defTabSz="955675" eaLnBrk="0" hangingPunct="0">
              <a:defRPr sz="2800">
                <a:solidFill>
                  <a:schemeClr val="tx1"/>
                </a:solidFill>
                <a:latin typeface="Gill Sans MT" pitchFamily="34" charset="0"/>
              </a:defRPr>
            </a:lvl2pPr>
            <a:lvl3pPr marL="1143000" indent="-228600" defTabSz="955675" eaLnBrk="0" hangingPunct="0">
              <a:defRPr sz="2800">
                <a:solidFill>
                  <a:schemeClr val="tx1"/>
                </a:solidFill>
                <a:latin typeface="Gill Sans MT" pitchFamily="34" charset="0"/>
              </a:defRPr>
            </a:lvl3pPr>
            <a:lvl4pPr marL="1600200" indent="-228600" defTabSz="955675" eaLnBrk="0" hangingPunct="0">
              <a:defRPr sz="2800">
                <a:solidFill>
                  <a:schemeClr val="tx1"/>
                </a:solidFill>
                <a:latin typeface="Gill Sans MT" pitchFamily="34" charset="0"/>
              </a:defRPr>
            </a:lvl4pPr>
            <a:lvl5pPr marL="2057400" indent="-228600" defTabSz="955675" eaLnBrk="0" hangingPunct="0">
              <a:defRPr sz="2800">
                <a:solidFill>
                  <a:schemeClr val="tx1"/>
                </a:solidFill>
                <a:latin typeface="Gill Sans MT" pitchFamily="34" charset="0"/>
              </a:defRPr>
            </a:lvl5pPr>
            <a:lvl6pPr marL="2514600" indent="-228600" algn="ctr" defTabSz="955675" eaLnBrk="0" fontAlgn="base" hangingPunct="0">
              <a:spcBef>
                <a:spcPct val="0"/>
              </a:spcBef>
              <a:spcAft>
                <a:spcPct val="0"/>
              </a:spcAft>
              <a:defRPr sz="2800">
                <a:solidFill>
                  <a:schemeClr val="tx1"/>
                </a:solidFill>
                <a:latin typeface="Gill Sans MT" pitchFamily="34" charset="0"/>
              </a:defRPr>
            </a:lvl6pPr>
            <a:lvl7pPr marL="2971800" indent="-228600" algn="ctr" defTabSz="955675" eaLnBrk="0" fontAlgn="base" hangingPunct="0">
              <a:spcBef>
                <a:spcPct val="0"/>
              </a:spcBef>
              <a:spcAft>
                <a:spcPct val="0"/>
              </a:spcAft>
              <a:defRPr sz="2800">
                <a:solidFill>
                  <a:schemeClr val="tx1"/>
                </a:solidFill>
                <a:latin typeface="Gill Sans MT" pitchFamily="34" charset="0"/>
              </a:defRPr>
            </a:lvl7pPr>
            <a:lvl8pPr marL="3429000" indent="-228600" algn="ctr" defTabSz="955675" eaLnBrk="0" fontAlgn="base" hangingPunct="0">
              <a:spcBef>
                <a:spcPct val="0"/>
              </a:spcBef>
              <a:spcAft>
                <a:spcPct val="0"/>
              </a:spcAft>
              <a:defRPr sz="2800">
                <a:solidFill>
                  <a:schemeClr val="tx1"/>
                </a:solidFill>
                <a:latin typeface="Gill Sans MT" pitchFamily="34" charset="0"/>
              </a:defRPr>
            </a:lvl8pPr>
            <a:lvl9pPr marL="3886200" indent="-228600" algn="ctr" defTabSz="955675" eaLnBrk="0" fontAlgn="base" hangingPunct="0">
              <a:spcBef>
                <a:spcPct val="0"/>
              </a:spcBef>
              <a:spcAft>
                <a:spcPct val="0"/>
              </a:spcAft>
              <a:defRPr sz="2800">
                <a:solidFill>
                  <a:schemeClr val="tx1"/>
                </a:solidFill>
                <a:latin typeface="Gill Sans MT" pitchFamily="34" charset="0"/>
              </a:defRPr>
            </a:lvl9pPr>
          </a:lstStyle>
          <a:p>
            <a:pPr eaLnBrk="1" hangingPunct="1"/>
            <a:fld id="{7E187152-98F4-4BD0-B98C-FBE1CB86BEE2}" type="slidenum">
              <a:rPr lang="fr-FR" altLang="fr-FR" sz="1200" smtClean="0">
                <a:latin typeface="Arial" charset="0"/>
              </a:rPr>
              <a:pPr eaLnBrk="1" hangingPunct="1"/>
              <a:t>10</a:t>
            </a:fld>
            <a:endParaRPr lang="fr-FR" altLang="fr-FR" sz="1200" dirty="0">
              <a:latin typeface="Arial" charset="0"/>
            </a:endParaRPr>
          </a:p>
        </p:txBody>
      </p:sp>
      <p:sp>
        <p:nvSpPr>
          <p:cNvPr id="46083" name="Rectangle 2"/>
          <p:cNvSpPr>
            <a:spLocks noGrp="1" noRot="1" noChangeAspect="1" noChangeArrowheads="1" noTextEdit="1"/>
          </p:cNvSpPr>
          <p:nvPr>
            <p:ph type="sldImg"/>
          </p:nvPr>
        </p:nvSpPr>
        <p:spPr>
          <a:xfrm>
            <a:off x="919163" y="744538"/>
            <a:ext cx="4960937" cy="3722687"/>
          </a:xfrm>
          <a:ln/>
        </p:spPr>
      </p:sp>
      <p:sp>
        <p:nvSpPr>
          <p:cNvPr id="46084" name="Rectangle 3"/>
          <p:cNvSpPr>
            <a:spLocks noGrp="1" noChangeArrowheads="1"/>
          </p:cNvSpPr>
          <p:nvPr>
            <p:ph type="body" idx="1"/>
          </p:nvPr>
        </p:nvSpPr>
        <p:spPr>
          <a:xfrm>
            <a:off x="679451" y="4714876"/>
            <a:ext cx="5438775" cy="4467225"/>
          </a:xfrm>
          <a:noFill/>
        </p:spPr>
        <p:txBody>
          <a:bodyPr/>
          <a:lstStyle/>
          <a:p>
            <a:pPr eaLnBrk="1" hangingPunct="1"/>
            <a:endParaRPr lang="fr-FR" altLang="fr-FR" sz="1400" dirty="0">
              <a:latin typeface="Arial" charset="0"/>
            </a:endParaRPr>
          </a:p>
        </p:txBody>
      </p:sp>
    </p:spTree>
    <p:extLst>
      <p:ext uri="{BB962C8B-B14F-4D97-AF65-F5344CB8AC3E}">
        <p14:creationId xmlns:p14="http://schemas.microsoft.com/office/powerpoint/2010/main" val="16812261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2.jpe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2.jpe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Image 6" descr="Couv. Rapport PPT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a:solidFill>
              <a:srgbClr val="4F81BD"/>
            </a:solidFill>
          </a:ln>
        </p:spPr>
      </p:pic>
      <p:sp>
        <p:nvSpPr>
          <p:cNvPr id="2" name="Title 1"/>
          <p:cNvSpPr>
            <a:spLocks noGrp="1"/>
          </p:cNvSpPr>
          <p:nvPr>
            <p:ph type="ctrTitle"/>
          </p:nvPr>
        </p:nvSpPr>
        <p:spPr>
          <a:xfrm>
            <a:off x="952092" y="2130425"/>
            <a:ext cx="7772400" cy="1470025"/>
          </a:xfrm>
        </p:spPr>
        <p:txBody>
          <a:bodyPr>
            <a:normAutofit/>
          </a:bodyPr>
          <a:lstStyle>
            <a:lvl1pPr>
              <a:defRPr sz="3500">
                <a:solidFill>
                  <a:srgbClr val="1341A1"/>
                </a:solidFill>
              </a:defRPr>
            </a:lvl1pPr>
          </a:lstStyle>
          <a:p>
            <a:r>
              <a:rPr lang="en-US" dirty="0"/>
              <a:t>Click to edit Master title style</a:t>
            </a:r>
          </a:p>
        </p:txBody>
      </p:sp>
      <p:sp>
        <p:nvSpPr>
          <p:cNvPr id="3" name="Subtitle 2"/>
          <p:cNvSpPr>
            <a:spLocks noGrp="1"/>
          </p:cNvSpPr>
          <p:nvPr>
            <p:ph type="subTitle" idx="1" hasCustomPrompt="1"/>
          </p:nvPr>
        </p:nvSpPr>
        <p:spPr>
          <a:xfrm>
            <a:off x="1637892" y="3886200"/>
            <a:ext cx="6400800" cy="784239"/>
          </a:xfrm>
        </p:spPr>
        <p:txBody>
          <a:bodyPr>
            <a:normAutofit/>
          </a:bodyPr>
          <a:lstStyle>
            <a:lvl1pPr marL="0" indent="0" algn="ctr">
              <a:buNone/>
              <a:defRPr sz="22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cxnSp>
        <p:nvCxnSpPr>
          <p:cNvPr id="9" name="Connecteur droit 8"/>
          <p:cNvCxnSpPr/>
          <p:nvPr/>
        </p:nvCxnSpPr>
        <p:spPr>
          <a:xfrm>
            <a:off x="1637892" y="3700845"/>
            <a:ext cx="6787504" cy="0"/>
          </a:xfrm>
          <a:prstGeom prst="line">
            <a:avLst/>
          </a:prstGeom>
          <a:ln w="63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2" name="Image 11" descr="SMEGREG EPTB logo Quad.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538992" y="5665478"/>
            <a:ext cx="2499688" cy="566014"/>
          </a:xfrm>
          <a:prstGeom prst="rect">
            <a:avLst/>
          </a:prstGeom>
        </p:spPr>
      </p:pic>
      <p:pic>
        <p:nvPicPr>
          <p:cNvPr id="8" name="Image 7" descr="SAGE logo Quad.jpg">
            <a:extLst>
              <a:ext uri="{FF2B5EF4-FFF2-40B4-BE49-F238E27FC236}">
                <a16:creationId xmlns:a16="http://schemas.microsoft.com/office/drawing/2014/main" id="{26CE067F-B663-48C2-830B-6191E5B0AD9E}"/>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3121985" y="5708877"/>
            <a:ext cx="1848582" cy="498864"/>
          </a:xfrm>
          <a:prstGeom prst="rect">
            <a:avLst/>
          </a:prstGeom>
        </p:spPr>
      </p:pic>
    </p:spTree>
    <p:extLst>
      <p:ext uri="{BB962C8B-B14F-4D97-AF65-F5344CB8AC3E}">
        <p14:creationId xmlns:p14="http://schemas.microsoft.com/office/powerpoint/2010/main" val="172835148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isposition personnalisée">
    <p:spTree>
      <p:nvGrpSpPr>
        <p:cNvPr id="1" name=""/>
        <p:cNvGrpSpPr/>
        <p:nvPr/>
      </p:nvGrpSpPr>
      <p:grpSpPr>
        <a:xfrm>
          <a:off x="0" y="0"/>
          <a:ext cx="0" cy="0"/>
          <a:chOff x="0" y="0"/>
          <a:chExt cx="0" cy="0"/>
        </a:xfrm>
      </p:grpSpPr>
      <p:pic>
        <p:nvPicPr>
          <p:cNvPr id="11" name="Image 10" descr="Couv. Rapport PPT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Title 1"/>
          <p:cNvSpPr>
            <a:spLocks noGrp="1"/>
          </p:cNvSpPr>
          <p:nvPr>
            <p:ph type="ctrTitle"/>
          </p:nvPr>
        </p:nvSpPr>
        <p:spPr>
          <a:xfrm>
            <a:off x="952092" y="2130425"/>
            <a:ext cx="7772400" cy="1470025"/>
          </a:xfrm>
        </p:spPr>
        <p:txBody>
          <a:bodyPr>
            <a:normAutofit/>
          </a:bodyPr>
          <a:lstStyle>
            <a:lvl1pPr>
              <a:defRPr sz="3500">
                <a:solidFill>
                  <a:schemeClr val="accent6">
                    <a:lumMod val="75000"/>
                  </a:schemeClr>
                </a:solidFill>
              </a:defRPr>
            </a:lvl1pPr>
          </a:lstStyle>
          <a:p>
            <a:r>
              <a:rPr lang="en-US" dirty="0"/>
              <a:t>Click to edit Master title style</a:t>
            </a:r>
          </a:p>
        </p:txBody>
      </p:sp>
      <p:sp>
        <p:nvSpPr>
          <p:cNvPr id="7" name="Subtitle 2"/>
          <p:cNvSpPr>
            <a:spLocks noGrp="1"/>
          </p:cNvSpPr>
          <p:nvPr>
            <p:ph type="subTitle" idx="1" hasCustomPrompt="1"/>
          </p:nvPr>
        </p:nvSpPr>
        <p:spPr>
          <a:xfrm>
            <a:off x="1637892" y="3886200"/>
            <a:ext cx="6400800" cy="784239"/>
          </a:xfrm>
        </p:spPr>
        <p:txBody>
          <a:bodyPr>
            <a:normAutofit/>
          </a:bodyPr>
          <a:lstStyle>
            <a:lvl1pPr marL="0" indent="0" algn="ctr">
              <a:buNone/>
              <a:defRPr sz="22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cxnSp>
        <p:nvCxnSpPr>
          <p:cNvPr id="8" name="Connecteur droit 7"/>
          <p:cNvCxnSpPr/>
          <p:nvPr/>
        </p:nvCxnSpPr>
        <p:spPr>
          <a:xfrm>
            <a:off x="1637892" y="3700845"/>
            <a:ext cx="6787504" cy="0"/>
          </a:xfrm>
          <a:prstGeom prst="line">
            <a:avLst/>
          </a:prstGeom>
          <a:ln w="63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9" name="Image 8" descr="SAGE logo Quad.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3121985" y="5708877"/>
            <a:ext cx="1848582" cy="498864"/>
          </a:xfrm>
          <a:prstGeom prst="rect">
            <a:avLst/>
          </a:prstGeom>
        </p:spPr>
      </p:pic>
      <p:pic>
        <p:nvPicPr>
          <p:cNvPr id="10" name="Image 9" descr="SMEGREG EPTB logo Quad.jpg"/>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5538992" y="5665478"/>
            <a:ext cx="2499688" cy="566014"/>
          </a:xfrm>
          <a:prstGeom prst="rect">
            <a:avLst/>
          </a:prstGeom>
        </p:spPr>
      </p:pic>
    </p:spTree>
    <p:extLst>
      <p:ext uri="{BB962C8B-B14F-4D97-AF65-F5344CB8AC3E}">
        <p14:creationId xmlns:p14="http://schemas.microsoft.com/office/powerpoint/2010/main" val="2771855847"/>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Disposition personnalisée">
    <p:spTree>
      <p:nvGrpSpPr>
        <p:cNvPr id="1" name=""/>
        <p:cNvGrpSpPr/>
        <p:nvPr/>
      </p:nvGrpSpPr>
      <p:grpSpPr>
        <a:xfrm>
          <a:off x="0" y="0"/>
          <a:ext cx="0" cy="0"/>
          <a:chOff x="0" y="0"/>
          <a:chExt cx="0" cy="0"/>
        </a:xfrm>
      </p:grpSpPr>
      <p:pic>
        <p:nvPicPr>
          <p:cNvPr id="11" name="Image 10" descr="Couv. Rapport PPT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677"/>
            <a:ext cx="9144000" cy="6871678"/>
          </a:xfrm>
          <a:prstGeom prst="rect">
            <a:avLst/>
          </a:prstGeom>
        </p:spPr>
      </p:pic>
      <p:sp>
        <p:nvSpPr>
          <p:cNvPr id="6" name="Title 1"/>
          <p:cNvSpPr>
            <a:spLocks noGrp="1"/>
          </p:cNvSpPr>
          <p:nvPr>
            <p:ph type="ctrTitle"/>
          </p:nvPr>
        </p:nvSpPr>
        <p:spPr>
          <a:xfrm>
            <a:off x="952092" y="2130425"/>
            <a:ext cx="7772400" cy="1470025"/>
          </a:xfrm>
        </p:spPr>
        <p:txBody>
          <a:bodyPr>
            <a:normAutofit/>
          </a:bodyPr>
          <a:lstStyle>
            <a:lvl1pPr>
              <a:defRPr sz="3500">
                <a:solidFill>
                  <a:srgbClr val="FF0000"/>
                </a:solidFill>
              </a:defRPr>
            </a:lvl1pPr>
          </a:lstStyle>
          <a:p>
            <a:r>
              <a:rPr lang="en-US" dirty="0"/>
              <a:t>Click to edit Master title style</a:t>
            </a:r>
          </a:p>
        </p:txBody>
      </p:sp>
      <p:sp>
        <p:nvSpPr>
          <p:cNvPr id="7" name="Subtitle 2"/>
          <p:cNvSpPr>
            <a:spLocks noGrp="1"/>
          </p:cNvSpPr>
          <p:nvPr>
            <p:ph type="subTitle" idx="1" hasCustomPrompt="1"/>
          </p:nvPr>
        </p:nvSpPr>
        <p:spPr>
          <a:xfrm>
            <a:off x="1637892" y="3886200"/>
            <a:ext cx="6400800" cy="784239"/>
          </a:xfrm>
        </p:spPr>
        <p:txBody>
          <a:bodyPr>
            <a:normAutofit/>
          </a:bodyPr>
          <a:lstStyle>
            <a:lvl1pPr marL="0" indent="0" algn="ctr">
              <a:buNone/>
              <a:defRPr sz="22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cxnSp>
        <p:nvCxnSpPr>
          <p:cNvPr id="8" name="Connecteur droit 7"/>
          <p:cNvCxnSpPr/>
          <p:nvPr/>
        </p:nvCxnSpPr>
        <p:spPr>
          <a:xfrm>
            <a:off x="1637892" y="3700845"/>
            <a:ext cx="6787504" cy="0"/>
          </a:xfrm>
          <a:prstGeom prst="line">
            <a:avLst/>
          </a:prstGeom>
          <a:ln w="63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9" name="Image 8" descr="SAGE logo Quad.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3121985" y="5708877"/>
            <a:ext cx="1848582" cy="498864"/>
          </a:xfrm>
          <a:prstGeom prst="rect">
            <a:avLst/>
          </a:prstGeom>
        </p:spPr>
      </p:pic>
      <p:pic>
        <p:nvPicPr>
          <p:cNvPr id="10" name="Image 9" descr="SMEGREG EPTB logo Quad.jpg"/>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5538992" y="5665478"/>
            <a:ext cx="2499688" cy="566014"/>
          </a:xfrm>
          <a:prstGeom prst="rect">
            <a:avLst/>
          </a:prstGeom>
        </p:spPr>
      </p:pic>
    </p:spTree>
    <p:extLst>
      <p:ext uri="{BB962C8B-B14F-4D97-AF65-F5344CB8AC3E}">
        <p14:creationId xmlns:p14="http://schemas.microsoft.com/office/powerpoint/2010/main" val="104760699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Image 7" descr="Angle jaun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45552" y="0"/>
            <a:ext cx="1298448" cy="1975104"/>
          </a:xfrm>
          <a:prstGeom prst="rect">
            <a:avLst/>
          </a:prstGeom>
        </p:spPr>
      </p:pic>
      <p:pic>
        <p:nvPicPr>
          <p:cNvPr id="7" name="Image 6" descr="Bando Bas Bleu.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512775"/>
            <a:ext cx="9144001" cy="1352053"/>
          </a:xfrm>
          <a:prstGeom prst="rect">
            <a:avLst/>
          </a:prstGeom>
        </p:spPr>
      </p:pic>
      <p:sp>
        <p:nvSpPr>
          <p:cNvPr id="2" name="Title 1"/>
          <p:cNvSpPr>
            <a:spLocks noGrp="1"/>
          </p:cNvSpPr>
          <p:nvPr>
            <p:ph type="title"/>
          </p:nvPr>
        </p:nvSpPr>
        <p:spPr>
          <a:xfrm>
            <a:off x="2205348" y="274638"/>
            <a:ext cx="6481451" cy="1143000"/>
          </a:xfrm>
        </p:spPr>
        <p:txBody>
          <a:bodyPr>
            <a:normAutofit/>
          </a:bodyPr>
          <a:lstStyle>
            <a:lvl1pPr algn="l">
              <a:defRPr sz="2500">
                <a:solidFill>
                  <a:srgbClr val="1341A1"/>
                </a:solidFill>
              </a:defRPr>
            </a:lvl1pPr>
          </a:lstStyle>
          <a:p>
            <a:r>
              <a:rPr lang="en-US" dirty="0"/>
              <a:t>Click to edit Master title style</a:t>
            </a:r>
          </a:p>
        </p:txBody>
      </p:sp>
      <p:sp>
        <p:nvSpPr>
          <p:cNvPr id="3" name="Content Placeholder 2"/>
          <p:cNvSpPr>
            <a:spLocks noGrp="1"/>
          </p:cNvSpPr>
          <p:nvPr>
            <p:ph idx="1"/>
          </p:nvPr>
        </p:nvSpPr>
        <p:spPr>
          <a:xfrm>
            <a:off x="457200" y="1600200"/>
            <a:ext cx="8229600" cy="3904751"/>
          </a:xfrm>
        </p:spPr>
        <p:txBody>
          <a:bodyPr/>
          <a:lstStyle>
            <a:lvl1pPr>
              <a:defRPr sz="2500">
                <a:solidFill>
                  <a:srgbClr val="1341A1"/>
                </a:solidFill>
              </a:defRPr>
            </a:lvl1pPr>
            <a:lvl2pPr>
              <a:defRPr sz="1800"/>
            </a:lvl2pPr>
            <a:lvl3pPr>
              <a:defRPr sz="1500"/>
            </a:lvl3pPr>
            <a:lvl4pPr>
              <a:defRPr sz="1300"/>
            </a:lvl4pPr>
            <a:lvl5pPr>
              <a:defRPr sz="1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223920" y="6356350"/>
            <a:ext cx="609060" cy="365125"/>
          </a:xfrm>
        </p:spPr>
        <p:txBody>
          <a:bodyPr/>
          <a:lstStyle>
            <a:lvl1pPr algn="l">
              <a:defRPr sz="1000">
                <a:solidFill>
                  <a:schemeClr val="bg1"/>
                </a:solidFill>
              </a:defRPr>
            </a:lvl1pPr>
          </a:lstStyle>
          <a:p>
            <a:fld id="{A69E00E3-DEE3-4217-B4F6-3EC050798811}" type="slidenum">
              <a:rPr lang="fr-FR" smtClean="0"/>
              <a:t>‹N°›</a:t>
            </a:fld>
            <a:endParaRPr lang="fr-FR" dirty="0"/>
          </a:p>
        </p:txBody>
      </p:sp>
      <p:cxnSp>
        <p:nvCxnSpPr>
          <p:cNvPr id="12" name="Connecteur droit 11"/>
          <p:cNvCxnSpPr/>
          <p:nvPr/>
        </p:nvCxnSpPr>
        <p:spPr>
          <a:xfrm>
            <a:off x="402078" y="1351969"/>
            <a:ext cx="8284722" cy="0"/>
          </a:xfrm>
          <a:prstGeom prst="line">
            <a:avLst/>
          </a:prstGeom>
          <a:ln w="63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Connecteur droit 13"/>
          <p:cNvCxnSpPr/>
          <p:nvPr/>
        </p:nvCxnSpPr>
        <p:spPr>
          <a:xfrm flipV="1">
            <a:off x="2123414" y="614531"/>
            <a:ext cx="0" cy="477969"/>
          </a:xfrm>
          <a:prstGeom prst="line">
            <a:avLst/>
          </a:prstGeom>
          <a:ln w="63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0" name="Image 9" descr="SMEGREG EPTB logo Quad.jpg"/>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117273" y="633915"/>
            <a:ext cx="1939639" cy="439200"/>
          </a:xfrm>
          <a:prstGeom prst="rect">
            <a:avLst/>
          </a:prstGeom>
        </p:spPr>
      </p:pic>
    </p:spTree>
    <p:extLst>
      <p:ext uri="{BB962C8B-B14F-4D97-AF65-F5344CB8AC3E}">
        <p14:creationId xmlns:p14="http://schemas.microsoft.com/office/powerpoint/2010/main" val="3220382210"/>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_Disposition personnalisée">
    <p:spTree>
      <p:nvGrpSpPr>
        <p:cNvPr id="1" name=""/>
        <p:cNvGrpSpPr/>
        <p:nvPr/>
      </p:nvGrpSpPr>
      <p:grpSpPr>
        <a:xfrm>
          <a:off x="0" y="0"/>
          <a:ext cx="0" cy="0"/>
          <a:chOff x="0" y="0"/>
          <a:chExt cx="0" cy="0"/>
        </a:xfrm>
      </p:grpSpPr>
      <p:pic>
        <p:nvPicPr>
          <p:cNvPr id="18" name="Image 17" descr="Couv. Rapport PPT4.jpg"/>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6" name="Title 1"/>
          <p:cNvSpPr>
            <a:spLocks noGrp="1"/>
          </p:cNvSpPr>
          <p:nvPr>
            <p:ph type="title"/>
          </p:nvPr>
        </p:nvSpPr>
        <p:spPr>
          <a:xfrm>
            <a:off x="2205348" y="274638"/>
            <a:ext cx="6481451" cy="1143000"/>
          </a:xfrm>
        </p:spPr>
        <p:txBody>
          <a:bodyPr>
            <a:normAutofit/>
          </a:bodyPr>
          <a:lstStyle>
            <a:lvl1pPr algn="l">
              <a:defRPr sz="2500">
                <a:solidFill>
                  <a:srgbClr val="E46C0A"/>
                </a:solidFill>
              </a:defRPr>
            </a:lvl1pPr>
          </a:lstStyle>
          <a:p>
            <a:r>
              <a:rPr lang="en-US" dirty="0"/>
              <a:t>Click to edit Master title style</a:t>
            </a:r>
          </a:p>
        </p:txBody>
      </p:sp>
      <p:sp>
        <p:nvSpPr>
          <p:cNvPr id="7" name="Content Placeholder 2"/>
          <p:cNvSpPr>
            <a:spLocks noGrp="1"/>
          </p:cNvSpPr>
          <p:nvPr>
            <p:ph idx="1"/>
          </p:nvPr>
        </p:nvSpPr>
        <p:spPr>
          <a:xfrm>
            <a:off x="457200" y="1600200"/>
            <a:ext cx="8229600" cy="3904751"/>
          </a:xfrm>
        </p:spPr>
        <p:txBody>
          <a:bodyPr/>
          <a:lstStyle>
            <a:lvl1pPr>
              <a:defRPr sz="2500">
                <a:solidFill>
                  <a:srgbClr val="1341A1"/>
                </a:solidFill>
              </a:defRPr>
            </a:lvl1pPr>
            <a:lvl2pPr>
              <a:defRPr sz="1800"/>
            </a:lvl2pPr>
            <a:lvl3pPr>
              <a:defRPr sz="1500"/>
            </a:lvl3pPr>
            <a:lvl4pPr>
              <a:defRPr sz="1300"/>
            </a:lvl4pPr>
            <a:lvl5pPr>
              <a:defRPr sz="1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p:cNvSpPr>
            <a:spLocks noGrp="1"/>
          </p:cNvSpPr>
          <p:nvPr>
            <p:ph type="sldNum" sz="quarter" idx="12"/>
          </p:nvPr>
        </p:nvSpPr>
        <p:spPr>
          <a:xfrm>
            <a:off x="223920" y="6356350"/>
            <a:ext cx="609060" cy="365125"/>
          </a:xfrm>
        </p:spPr>
        <p:txBody>
          <a:bodyPr/>
          <a:lstStyle>
            <a:lvl1pPr algn="l">
              <a:defRPr sz="1000">
                <a:solidFill>
                  <a:schemeClr val="bg1"/>
                </a:solidFill>
              </a:defRPr>
            </a:lvl1pPr>
          </a:lstStyle>
          <a:p>
            <a:fld id="{A69E00E3-DEE3-4217-B4F6-3EC050798811}" type="slidenum">
              <a:rPr lang="fr-FR" smtClean="0"/>
              <a:t>‹N°›</a:t>
            </a:fld>
            <a:endParaRPr lang="fr-FR" dirty="0"/>
          </a:p>
        </p:txBody>
      </p:sp>
      <p:cxnSp>
        <p:nvCxnSpPr>
          <p:cNvPr id="10" name="Connecteur droit 9"/>
          <p:cNvCxnSpPr/>
          <p:nvPr/>
        </p:nvCxnSpPr>
        <p:spPr>
          <a:xfrm>
            <a:off x="402078" y="1351969"/>
            <a:ext cx="8284722" cy="0"/>
          </a:xfrm>
          <a:prstGeom prst="line">
            <a:avLst/>
          </a:prstGeom>
          <a:ln w="63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Connecteur droit 10"/>
          <p:cNvCxnSpPr/>
          <p:nvPr/>
        </p:nvCxnSpPr>
        <p:spPr>
          <a:xfrm flipV="1">
            <a:off x="2123414" y="614531"/>
            <a:ext cx="0" cy="477969"/>
          </a:xfrm>
          <a:prstGeom prst="line">
            <a:avLst/>
          </a:prstGeom>
          <a:ln w="63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4" name="Image 13" descr="SMEGREG EPTB logo Quad.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117273" y="633915"/>
            <a:ext cx="1939639" cy="439200"/>
          </a:xfrm>
          <a:prstGeom prst="rect">
            <a:avLst/>
          </a:prstGeom>
        </p:spPr>
      </p:pic>
    </p:spTree>
    <p:extLst>
      <p:ext uri="{BB962C8B-B14F-4D97-AF65-F5344CB8AC3E}">
        <p14:creationId xmlns:p14="http://schemas.microsoft.com/office/powerpoint/2010/main" val="370131530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Disposition personnalisée">
    <p:spTree>
      <p:nvGrpSpPr>
        <p:cNvPr id="1" name=""/>
        <p:cNvGrpSpPr/>
        <p:nvPr/>
      </p:nvGrpSpPr>
      <p:grpSpPr>
        <a:xfrm>
          <a:off x="0" y="0"/>
          <a:ext cx="0" cy="0"/>
          <a:chOff x="0" y="0"/>
          <a:chExt cx="0" cy="0"/>
        </a:xfrm>
      </p:grpSpPr>
      <p:pic>
        <p:nvPicPr>
          <p:cNvPr id="12" name="Image 11" descr="Couv. Rapport PPT5.jpg"/>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Title 1"/>
          <p:cNvSpPr>
            <a:spLocks noGrp="1"/>
          </p:cNvSpPr>
          <p:nvPr>
            <p:ph type="title"/>
          </p:nvPr>
        </p:nvSpPr>
        <p:spPr>
          <a:xfrm>
            <a:off x="2205348" y="274638"/>
            <a:ext cx="6481451" cy="1143000"/>
          </a:xfrm>
        </p:spPr>
        <p:txBody>
          <a:bodyPr>
            <a:normAutofit/>
          </a:bodyPr>
          <a:lstStyle>
            <a:lvl1pPr algn="l">
              <a:defRPr sz="2500">
                <a:solidFill>
                  <a:srgbClr val="FF0000"/>
                </a:solidFill>
              </a:defRPr>
            </a:lvl1pPr>
          </a:lstStyle>
          <a:p>
            <a:r>
              <a:rPr lang="en-US" dirty="0"/>
              <a:t>Click to edit Master title style</a:t>
            </a:r>
          </a:p>
        </p:txBody>
      </p:sp>
      <p:sp>
        <p:nvSpPr>
          <p:cNvPr id="7" name="Content Placeholder 2"/>
          <p:cNvSpPr>
            <a:spLocks noGrp="1"/>
          </p:cNvSpPr>
          <p:nvPr>
            <p:ph idx="1"/>
          </p:nvPr>
        </p:nvSpPr>
        <p:spPr>
          <a:xfrm>
            <a:off x="457200" y="1600200"/>
            <a:ext cx="8229600" cy="3904751"/>
          </a:xfrm>
        </p:spPr>
        <p:txBody>
          <a:bodyPr/>
          <a:lstStyle>
            <a:lvl1pPr>
              <a:defRPr sz="2500">
                <a:solidFill>
                  <a:srgbClr val="1341A1"/>
                </a:solidFill>
              </a:defRPr>
            </a:lvl1pPr>
            <a:lvl2pPr>
              <a:defRPr sz="1800"/>
            </a:lvl2pPr>
            <a:lvl3pPr>
              <a:defRPr sz="1500"/>
            </a:lvl3pPr>
            <a:lvl4pPr>
              <a:defRPr sz="1300"/>
            </a:lvl4pPr>
            <a:lvl5pPr>
              <a:defRPr sz="1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p:cNvSpPr>
            <a:spLocks noGrp="1"/>
          </p:cNvSpPr>
          <p:nvPr>
            <p:ph type="sldNum" sz="quarter" idx="12"/>
          </p:nvPr>
        </p:nvSpPr>
        <p:spPr>
          <a:xfrm>
            <a:off x="223920" y="6356350"/>
            <a:ext cx="609060" cy="365125"/>
          </a:xfrm>
        </p:spPr>
        <p:txBody>
          <a:bodyPr/>
          <a:lstStyle>
            <a:lvl1pPr algn="l">
              <a:defRPr sz="1000">
                <a:solidFill>
                  <a:schemeClr val="bg1"/>
                </a:solidFill>
              </a:defRPr>
            </a:lvl1pPr>
          </a:lstStyle>
          <a:p>
            <a:fld id="{A69E00E3-DEE3-4217-B4F6-3EC050798811}" type="slidenum">
              <a:rPr lang="fr-FR" smtClean="0"/>
              <a:t>‹N°›</a:t>
            </a:fld>
            <a:endParaRPr lang="fr-FR" dirty="0"/>
          </a:p>
        </p:txBody>
      </p:sp>
      <p:cxnSp>
        <p:nvCxnSpPr>
          <p:cNvPr id="10" name="Connecteur droit 9"/>
          <p:cNvCxnSpPr/>
          <p:nvPr/>
        </p:nvCxnSpPr>
        <p:spPr>
          <a:xfrm>
            <a:off x="402078" y="1351969"/>
            <a:ext cx="8284722" cy="0"/>
          </a:xfrm>
          <a:prstGeom prst="line">
            <a:avLst/>
          </a:prstGeom>
          <a:ln w="63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Connecteur droit 10"/>
          <p:cNvCxnSpPr/>
          <p:nvPr/>
        </p:nvCxnSpPr>
        <p:spPr>
          <a:xfrm flipV="1">
            <a:off x="2123414" y="614531"/>
            <a:ext cx="0" cy="477969"/>
          </a:xfrm>
          <a:prstGeom prst="line">
            <a:avLst/>
          </a:prstGeom>
          <a:ln w="63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4" name="Image 13" descr="SMEGREG EPTB logo Quad.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117273" y="633915"/>
            <a:ext cx="1939639" cy="439200"/>
          </a:xfrm>
          <a:prstGeom prst="rect">
            <a:avLst/>
          </a:prstGeom>
        </p:spPr>
      </p:pic>
    </p:spTree>
    <p:extLst>
      <p:ext uri="{BB962C8B-B14F-4D97-AF65-F5344CB8AC3E}">
        <p14:creationId xmlns:p14="http://schemas.microsoft.com/office/powerpoint/2010/main" val="2496814739"/>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C007F8-CCD2-4E45-B1E9-339A56482E0E}" type="datetime1">
              <a:rPr lang="fr-FR" smtClean="0"/>
              <a:t>13/02/2020</a:t>
            </a:fld>
            <a:endParaRPr lang="fr-FR"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9E00E3-DEE3-4217-B4F6-3EC050798811}" type="slidenum">
              <a:rPr lang="fr-FR" smtClean="0"/>
              <a:t>‹N°›</a:t>
            </a:fld>
            <a:endParaRPr lang="fr-FR" dirty="0"/>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952092" y="1498601"/>
            <a:ext cx="7772400" cy="2101850"/>
          </a:xfrm>
        </p:spPr>
        <p:txBody>
          <a:bodyPr>
            <a:normAutofit/>
          </a:bodyPr>
          <a:lstStyle/>
          <a:p>
            <a:r>
              <a:rPr lang="fr-FR" sz="3200" dirty="0"/>
              <a:t>Champ captant des Landes du Médoc</a:t>
            </a:r>
            <a:br>
              <a:rPr lang="fr-FR" sz="3200" dirty="0"/>
            </a:br>
            <a:r>
              <a:rPr lang="fr-FR" sz="3200" dirty="0"/>
              <a:t>Observatoire du sud Médoc</a:t>
            </a:r>
          </a:p>
        </p:txBody>
      </p:sp>
      <p:sp>
        <p:nvSpPr>
          <p:cNvPr id="3" name="Sous-titre 2"/>
          <p:cNvSpPr>
            <a:spLocks noGrp="1"/>
          </p:cNvSpPr>
          <p:nvPr>
            <p:ph type="subTitle" idx="1"/>
          </p:nvPr>
        </p:nvSpPr>
        <p:spPr/>
        <p:txBody>
          <a:bodyPr>
            <a:normAutofit lnSpcReduction="10000"/>
          </a:bodyPr>
          <a:lstStyle/>
          <a:p>
            <a:r>
              <a:rPr lang="fr-FR" dirty="0"/>
              <a:t>Commission locale de l'eau</a:t>
            </a:r>
          </a:p>
          <a:p>
            <a:r>
              <a:rPr lang="fr-FR" dirty="0"/>
              <a:t>Réunion du 17 février 2020</a:t>
            </a:r>
          </a:p>
        </p:txBody>
      </p:sp>
    </p:spTree>
    <p:extLst>
      <p:ext uri="{BB962C8B-B14F-4D97-AF65-F5344CB8AC3E}">
        <p14:creationId xmlns:p14="http://schemas.microsoft.com/office/powerpoint/2010/main" val="1281333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195736" y="260648"/>
            <a:ext cx="6624736" cy="1152128"/>
          </a:xfrm>
        </p:spPr>
        <p:txBody>
          <a:bodyPr/>
          <a:lstStyle/>
          <a:p>
            <a:pPr algn="ctr"/>
            <a:r>
              <a:rPr lang="fr-FR" altLang="fr-FR" sz="2800" b="1" dirty="0">
                <a:solidFill>
                  <a:srgbClr val="0077D4"/>
                </a:solidFill>
              </a:rPr>
              <a:t>Observatoire du sud Médoc</a:t>
            </a:r>
            <a:endParaRPr lang="fr-FR" altLang="fr-FR" sz="2400" b="1" i="1" dirty="0">
              <a:solidFill>
                <a:srgbClr val="0077D4"/>
              </a:solidFill>
            </a:endParaRPr>
          </a:p>
        </p:txBody>
      </p:sp>
      <p:sp>
        <p:nvSpPr>
          <p:cNvPr id="7" name="Text Box 15"/>
          <p:cNvSpPr txBox="1">
            <a:spLocks noChangeArrowheads="1"/>
          </p:cNvSpPr>
          <p:nvPr/>
        </p:nvSpPr>
        <p:spPr bwMode="auto">
          <a:xfrm>
            <a:off x="575556" y="1628800"/>
            <a:ext cx="7992888" cy="293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lgn="ctr">
                <a:solidFill>
                  <a:srgbClr val="000000"/>
                </a:solidFill>
                <a:miter lim="800000"/>
                <a:headEnd/>
                <a:tailEnd/>
              </a14:hiddenLine>
            </a:ext>
          </a:extLst>
        </p:spPr>
        <p:txBody>
          <a:bodyPr wrap="square">
            <a:spAutoFit/>
          </a:bodyPr>
          <a:lstStyle/>
          <a:p>
            <a:pPr algn="just">
              <a:spcBef>
                <a:spcPts val="1800"/>
              </a:spcBef>
              <a:buClr>
                <a:schemeClr val="accent2"/>
              </a:buClr>
              <a:buSzPct val="100000"/>
            </a:pPr>
            <a:r>
              <a:rPr lang="fr-FR" altLang="fr-FR" sz="2000" dirty="0">
                <a:solidFill>
                  <a:srgbClr val="333399"/>
                </a:solidFill>
                <a:latin typeface="Trebuchet MS" panose="020B0603020202020204" pitchFamily="34" charset="0"/>
              </a:rPr>
              <a:t>Décision SMEGREG sur le principe :  7 décembre 2018 en réponse à une demande de Bordeaux Métropole</a:t>
            </a:r>
          </a:p>
          <a:p>
            <a:pPr algn="just">
              <a:spcBef>
                <a:spcPts val="1800"/>
              </a:spcBef>
              <a:buClr>
                <a:schemeClr val="accent2"/>
              </a:buClr>
              <a:buSzPct val="100000"/>
            </a:pPr>
            <a:r>
              <a:rPr lang="fr-FR" altLang="fr-FR" sz="2000" dirty="0">
                <a:solidFill>
                  <a:srgbClr val="333399"/>
                </a:solidFill>
                <a:latin typeface="Trebuchet MS" panose="020B0603020202020204" pitchFamily="34" charset="0"/>
              </a:rPr>
              <a:t>Objectif : faciliter la mise en œuvre du projet de substitution de ressource à partir du champ captant des Landes du Médoc porté par Bordeaux Métropole</a:t>
            </a:r>
          </a:p>
          <a:p>
            <a:pPr algn="just">
              <a:spcBef>
                <a:spcPts val="1800"/>
              </a:spcBef>
              <a:buClr>
                <a:schemeClr val="accent2"/>
              </a:buClr>
              <a:buSzPct val="100000"/>
            </a:pPr>
            <a:r>
              <a:rPr lang="fr-FR" altLang="fr-FR" sz="2000" dirty="0">
                <a:solidFill>
                  <a:srgbClr val="333399"/>
                </a:solidFill>
                <a:latin typeface="Trebuchet MS" panose="020B0603020202020204" pitchFamily="34" charset="0"/>
              </a:rPr>
              <a:t>Une première réunion </a:t>
            </a:r>
            <a:r>
              <a:rPr lang="fr-FR" altLang="fr-FR" sz="2000">
                <a:solidFill>
                  <a:srgbClr val="333399"/>
                </a:solidFill>
                <a:latin typeface="Trebuchet MS" panose="020B0603020202020204" pitchFamily="34" charset="0"/>
              </a:rPr>
              <a:t>programmée avant l'été</a:t>
            </a:r>
            <a:endParaRPr lang="fr-FR" altLang="fr-FR" sz="2000" dirty="0">
              <a:solidFill>
                <a:srgbClr val="333399"/>
              </a:solidFill>
              <a:latin typeface="Trebuchet MS" panose="020B0603020202020204" pitchFamily="34" charset="0"/>
            </a:endParaRPr>
          </a:p>
          <a:p>
            <a:pPr algn="just">
              <a:spcBef>
                <a:spcPts val="1800"/>
              </a:spcBef>
              <a:buClr>
                <a:schemeClr val="accent2"/>
              </a:buClr>
              <a:buSzPct val="100000"/>
            </a:pPr>
            <a:r>
              <a:rPr lang="fr-FR" altLang="fr-FR" sz="2000" dirty="0">
                <a:solidFill>
                  <a:srgbClr val="333399"/>
                </a:solidFill>
                <a:latin typeface="Trebuchet MS" panose="020B0603020202020204" pitchFamily="34" charset="0"/>
              </a:rPr>
              <a:t>Un projet de convention</a:t>
            </a:r>
          </a:p>
        </p:txBody>
      </p:sp>
      <p:sp>
        <p:nvSpPr>
          <p:cNvPr id="5" name="Espace réservé du numéro de diapositive 5"/>
          <p:cNvSpPr txBox="1">
            <a:spLocks/>
          </p:cNvSpPr>
          <p:nvPr/>
        </p:nvSpPr>
        <p:spPr>
          <a:xfrm>
            <a:off x="177968" y="6453336"/>
            <a:ext cx="360040" cy="239534"/>
          </a:xfrm>
          <a:prstGeom prst="rect">
            <a:avLst/>
          </a:prstGeom>
        </p:spPr>
        <p:txBody>
          <a:bodyPr vert="horz" lIns="91440" tIns="45720" rIns="91440" bIns="45720" rtlCol="0" anchor="ctr"/>
          <a:lstStyle>
            <a:defPPr>
              <a:defRPr lang="fr-FR"/>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8BF551-55C1-41BB-A319-BAA5391E3DC0}" type="slidenum">
              <a:rPr lang="fr-FR" smtClean="0">
                <a:solidFill>
                  <a:srgbClr val="E1E805"/>
                </a:solidFill>
              </a:rPr>
              <a:pPr>
                <a:defRPr/>
              </a:pPr>
              <a:t>2</a:t>
            </a:fld>
            <a:endParaRPr lang="fr-FR" dirty="0">
              <a:solidFill>
                <a:srgbClr val="E1E805"/>
              </a:solidFill>
            </a:endParaRPr>
          </a:p>
        </p:txBody>
      </p:sp>
      <p:sp>
        <p:nvSpPr>
          <p:cNvPr id="6" name="Text Box 15">
            <a:extLst>
              <a:ext uri="{FF2B5EF4-FFF2-40B4-BE49-F238E27FC236}">
                <a16:creationId xmlns:a16="http://schemas.microsoft.com/office/drawing/2014/main" id="{B52B6AEE-FE7B-4402-9F91-C6B981ACBC9F}"/>
              </a:ext>
            </a:extLst>
          </p:cNvPr>
          <p:cNvSpPr txBox="1">
            <a:spLocks noChangeArrowheads="1"/>
          </p:cNvSpPr>
          <p:nvPr/>
        </p:nvSpPr>
        <p:spPr bwMode="auto">
          <a:xfrm>
            <a:off x="683568" y="4725144"/>
            <a:ext cx="79928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lgn="ctr">
                <a:solidFill>
                  <a:srgbClr val="000000"/>
                </a:solidFill>
                <a:miter lim="800000"/>
                <a:headEnd/>
                <a:tailEnd/>
              </a14:hiddenLine>
            </a:ext>
          </a:extLst>
        </p:spPr>
        <p:txBody>
          <a:bodyPr wrap="square">
            <a:spAutoFit/>
          </a:bodyPr>
          <a:lstStyle/>
          <a:p>
            <a:pPr hangingPunct="0"/>
            <a:r>
              <a:rPr lang="fr-FR" b="1" u="sng" dirty="0"/>
              <a:t>ARTICLE 1 : Objet de la convention</a:t>
            </a:r>
            <a:endParaRPr lang="fr-FR" dirty="0"/>
          </a:p>
          <a:p>
            <a:pPr hangingPunct="0"/>
            <a:r>
              <a:rPr lang="fr-FR" dirty="0"/>
              <a:t>La présente convention a pour objet de définir le cadre d'un partenariat entre les signataires en faveur de la création et du fonctionnement d'un observatoire environnemental du sud Médoc.</a:t>
            </a:r>
          </a:p>
        </p:txBody>
      </p:sp>
    </p:spTree>
    <p:extLst>
      <p:ext uri="{BB962C8B-B14F-4D97-AF65-F5344CB8AC3E}">
        <p14:creationId xmlns:p14="http://schemas.microsoft.com/office/powerpoint/2010/main" val="2947977943"/>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195736" y="260648"/>
            <a:ext cx="6624736" cy="1152128"/>
          </a:xfrm>
        </p:spPr>
        <p:txBody>
          <a:bodyPr/>
          <a:lstStyle/>
          <a:p>
            <a:pPr algn="ctr"/>
            <a:r>
              <a:rPr lang="fr-FR" altLang="fr-FR" sz="2800" b="1" dirty="0">
                <a:solidFill>
                  <a:srgbClr val="0077D4"/>
                </a:solidFill>
              </a:rPr>
              <a:t>Observatoire du sud Médoc</a:t>
            </a:r>
            <a:endParaRPr lang="fr-FR" altLang="fr-FR" sz="2400" b="1" i="1" dirty="0">
              <a:solidFill>
                <a:srgbClr val="0077D4"/>
              </a:solidFill>
            </a:endParaRPr>
          </a:p>
        </p:txBody>
      </p:sp>
      <p:sp>
        <p:nvSpPr>
          <p:cNvPr id="7" name="Text Box 15"/>
          <p:cNvSpPr txBox="1">
            <a:spLocks noChangeArrowheads="1"/>
          </p:cNvSpPr>
          <p:nvPr/>
        </p:nvSpPr>
        <p:spPr bwMode="auto">
          <a:xfrm>
            <a:off x="575556" y="1484784"/>
            <a:ext cx="7992888" cy="504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lgn="ctr">
                <a:solidFill>
                  <a:srgbClr val="000000"/>
                </a:solidFill>
                <a:miter lim="800000"/>
                <a:headEnd/>
                <a:tailEnd/>
              </a14:hiddenLine>
            </a:ext>
          </a:extLst>
        </p:spPr>
        <p:txBody>
          <a:bodyPr wrap="square">
            <a:spAutoFit/>
          </a:bodyPr>
          <a:lstStyle/>
          <a:p>
            <a:pPr hangingPunct="0"/>
            <a:r>
              <a:rPr lang="fr-FR" b="1" u="sng" dirty="0"/>
              <a:t>ARTICLE 2 : Missions - Objectifs généraux</a:t>
            </a:r>
            <a:endParaRPr lang="fr-FR" dirty="0"/>
          </a:p>
          <a:p>
            <a:pPr hangingPunct="0"/>
            <a:r>
              <a:rPr lang="fr-FR" sz="1600" dirty="0"/>
              <a:t>La principale vocation de l'observatoire est de :</a:t>
            </a:r>
          </a:p>
          <a:p>
            <a:pPr marL="285750" lvl="0" indent="-285750" hangingPunct="0">
              <a:buFont typeface="Arial" panose="020B0604020202020204" pitchFamily="34" charset="0"/>
              <a:buChar char="•"/>
            </a:pPr>
            <a:r>
              <a:rPr lang="fr-FR" sz="1600" dirty="0"/>
              <a:t>créer un </a:t>
            </a:r>
            <a:r>
              <a:rPr lang="fr-FR" sz="1600" u="sng" dirty="0"/>
              <a:t>lieu d’échanges entre les partenaires, distinct du processus de concertation porté par Bordeaux Métropole </a:t>
            </a:r>
            <a:r>
              <a:rPr lang="fr-FR" sz="1600" dirty="0"/>
              <a:t>dans le cadre du projet de champ captant des Landes du Médoc ;</a:t>
            </a:r>
          </a:p>
          <a:p>
            <a:pPr marL="285750" lvl="0" indent="-285750" hangingPunct="0">
              <a:buFont typeface="Arial" panose="020B0604020202020204" pitchFamily="34" charset="0"/>
              <a:buChar char="•"/>
            </a:pPr>
            <a:r>
              <a:rPr lang="fr-FR" sz="1600" u="sng" dirty="0"/>
              <a:t>centraliser et diffuser les données </a:t>
            </a:r>
            <a:r>
              <a:rPr lang="fr-FR" sz="1600" dirty="0"/>
              <a:t>issues du dispositif </a:t>
            </a:r>
            <a:r>
              <a:rPr lang="fr-FR" sz="1600" u="sng" dirty="0"/>
              <a:t>de suivi de l'impact </a:t>
            </a:r>
            <a:r>
              <a:rPr lang="fr-FR" sz="1600" dirty="0"/>
              <a:t>du champ captant des Landes du Médoc ;</a:t>
            </a:r>
          </a:p>
          <a:p>
            <a:pPr marL="285750" lvl="0" indent="-285750" hangingPunct="0">
              <a:buFont typeface="Arial" panose="020B0604020202020204" pitchFamily="34" charset="0"/>
              <a:buChar char="•"/>
            </a:pPr>
            <a:r>
              <a:rPr lang="fr-FR" sz="1600" dirty="0"/>
              <a:t>au-delà </a:t>
            </a:r>
            <a:r>
              <a:rPr lang="fr-FR" sz="1600" u="sng" dirty="0"/>
              <a:t>recenser les connaissances acquises sur les ressources en eau du territoire et les milieux associés, leurs évolutions sous l'influence d'une part du projet de champ captant des landes du Médoc et d'autre part du changement climatique</a:t>
            </a:r>
            <a:r>
              <a:rPr lang="fr-FR" sz="1600" dirty="0"/>
              <a:t>, leurs usages et l'évolution de ceux-ci, les activités économiques du territoire qui en dépendent ;</a:t>
            </a:r>
          </a:p>
          <a:p>
            <a:pPr marL="285750" lvl="0" indent="-285750" hangingPunct="0">
              <a:buFont typeface="Arial" panose="020B0604020202020204" pitchFamily="34" charset="0"/>
              <a:buChar char="•"/>
            </a:pPr>
            <a:r>
              <a:rPr lang="fr-FR" sz="1600" u="sng" dirty="0"/>
              <a:t>actualiser</a:t>
            </a:r>
            <a:r>
              <a:rPr lang="fr-FR" sz="1600" dirty="0"/>
              <a:t> ce recensement ;</a:t>
            </a:r>
          </a:p>
          <a:p>
            <a:pPr marL="285750" lvl="0" indent="-285750" hangingPunct="0">
              <a:buFont typeface="Arial" panose="020B0604020202020204" pitchFamily="34" charset="0"/>
              <a:buChar char="•"/>
            </a:pPr>
            <a:r>
              <a:rPr lang="fr-FR" sz="1600" u="sng" dirty="0"/>
              <a:t>faire connaître </a:t>
            </a:r>
            <a:r>
              <a:rPr lang="fr-FR" sz="1600" dirty="0"/>
              <a:t>l'existence de cette connaissance et les moyens d'y accéder ;</a:t>
            </a:r>
          </a:p>
          <a:p>
            <a:pPr marL="285750" lvl="0" indent="-285750" hangingPunct="0">
              <a:buFont typeface="Arial" panose="020B0604020202020204" pitchFamily="34" charset="0"/>
              <a:buChar char="•"/>
            </a:pPr>
            <a:r>
              <a:rPr lang="fr-FR" sz="1600" dirty="0"/>
              <a:t>le cas échéant </a:t>
            </a:r>
            <a:r>
              <a:rPr lang="fr-FR" sz="1600" u="sng" dirty="0"/>
              <a:t>valoriser</a:t>
            </a:r>
            <a:r>
              <a:rPr lang="fr-FR" sz="1600" dirty="0"/>
              <a:t> cette connaissance au travers d'indicateurs, de synthèses, d'analyses, d'études prospectives ;</a:t>
            </a:r>
          </a:p>
          <a:p>
            <a:pPr marL="285750" lvl="0" indent="-285750" hangingPunct="0">
              <a:buFont typeface="Arial" panose="020B0604020202020204" pitchFamily="34" charset="0"/>
              <a:buChar char="•"/>
            </a:pPr>
            <a:r>
              <a:rPr lang="fr-FR" sz="1600" dirty="0"/>
              <a:t>et ainsi faciliter la diffusion de cette information dans le but de :</a:t>
            </a:r>
          </a:p>
          <a:p>
            <a:pPr marL="742950" lvl="1" indent="-285750" hangingPunct="0">
              <a:buFont typeface="Wingdings" panose="05000000000000000000" pitchFamily="2" charset="2"/>
              <a:buChar char="ü"/>
            </a:pPr>
            <a:r>
              <a:rPr lang="fr-FR" sz="1600" u="sng" dirty="0"/>
              <a:t>sensibiliser et mobiliser </a:t>
            </a:r>
            <a:r>
              <a:rPr lang="fr-FR" sz="1600" dirty="0"/>
              <a:t>le plus grand nombre ;</a:t>
            </a:r>
          </a:p>
          <a:p>
            <a:pPr marL="742950" lvl="1" indent="-285750" hangingPunct="0">
              <a:buFont typeface="Wingdings" panose="05000000000000000000" pitchFamily="2" charset="2"/>
              <a:buChar char="ü"/>
            </a:pPr>
            <a:r>
              <a:rPr lang="fr-FR" sz="1600" u="sng" dirty="0"/>
              <a:t>éclairer les décisions </a:t>
            </a:r>
            <a:r>
              <a:rPr lang="fr-FR" sz="1600" dirty="0"/>
              <a:t>des acteurs du territoire ;</a:t>
            </a:r>
          </a:p>
          <a:p>
            <a:pPr marL="742950" lvl="1" indent="-285750" hangingPunct="0">
              <a:buFont typeface="Wingdings" panose="05000000000000000000" pitchFamily="2" charset="2"/>
              <a:buChar char="ü"/>
            </a:pPr>
            <a:r>
              <a:rPr lang="fr-FR" sz="1600" u="sng" dirty="0"/>
              <a:t>développer la culture des enjeux liés au changement climatique</a:t>
            </a:r>
            <a:r>
              <a:rPr lang="fr-FR" sz="1600" dirty="0"/>
              <a:t>.</a:t>
            </a:r>
            <a:endParaRPr lang="fr-FR" dirty="0"/>
          </a:p>
        </p:txBody>
      </p:sp>
      <p:sp>
        <p:nvSpPr>
          <p:cNvPr id="5" name="Espace réservé du numéro de diapositive 5"/>
          <p:cNvSpPr txBox="1">
            <a:spLocks/>
          </p:cNvSpPr>
          <p:nvPr/>
        </p:nvSpPr>
        <p:spPr>
          <a:xfrm>
            <a:off x="177968" y="6453336"/>
            <a:ext cx="360040" cy="239534"/>
          </a:xfrm>
          <a:prstGeom prst="rect">
            <a:avLst/>
          </a:prstGeom>
        </p:spPr>
        <p:txBody>
          <a:bodyPr vert="horz" lIns="91440" tIns="45720" rIns="91440" bIns="45720" rtlCol="0" anchor="ctr"/>
          <a:lstStyle>
            <a:defPPr>
              <a:defRPr lang="fr-FR"/>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8BF551-55C1-41BB-A319-BAA5391E3DC0}" type="slidenum">
              <a:rPr lang="fr-FR" smtClean="0">
                <a:solidFill>
                  <a:srgbClr val="E1E805"/>
                </a:solidFill>
              </a:rPr>
              <a:pPr>
                <a:defRPr/>
              </a:pPr>
              <a:t>3</a:t>
            </a:fld>
            <a:endParaRPr lang="fr-FR" dirty="0">
              <a:solidFill>
                <a:srgbClr val="E1E805"/>
              </a:solidFill>
            </a:endParaRPr>
          </a:p>
        </p:txBody>
      </p:sp>
    </p:spTree>
    <p:extLst>
      <p:ext uri="{BB962C8B-B14F-4D97-AF65-F5344CB8AC3E}">
        <p14:creationId xmlns:p14="http://schemas.microsoft.com/office/powerpoint/2010/main" val="1100758745"/>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195736" y="260648"/>
            <a:ext cx="6624736" cy="1152128"/>
          </a:xfrm>
        </p:spPr>
        <p:txBody>
          <a:bodyPr/>
          <a:lstStyle/>
          <a:p>
            <a:pPr algn="ctr"/>
            <a:r>
              <a:rPr lang="fr-FR" altLang="fr-FR" sz="2800" b="1" dirty="0">
                <a:solidFill>
                  <a:srgbClr val="0077D4"/>
                </a:solidFill>
              </a:rPr>
              <a:t>Observatoire du sud Médoc</a:t>
            </a:r>
            <a:endParaRPr lang="fr-FR" altLang="fr-FR" sz="2400" b="1" i="1" dirty="0">
              <a:solidFill>
                <a:srgbClr val="0077D4"/>
              </a:solidFill>
            </a:endParaRPr>
          </a:p>
        </p:txBody>
      </p:sp>
      <p:sp>
        <p:nvSpPr>
          <p:cNvPr id="7" name="Text Box 15"/>
          <p:cNvSpPr txBox="1">
            <a:spLocks noChangeArrowheads="1"/>
          </p:cNvSpPr>
          <p:nvPr/>
        </p:nvSpPr>
        <p:spPr bwMode="auto">
          <a:xfrm>
            <a:off x="575556" y="1628800"/>
            <a:ext cx="7992888"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lgn="ctr">
                <a:solidFill>
                  <a:srgbClr val="000000"/>
                </a:solidFill>
                <a:miter lim="800000"/>
                <a:headEnd/>
                <a:tailEnd/>
              </a14:hiddenLine>
            </a:ext>
          </a:extLst>
        </p:spPr>
        <p:txBody>
          <a:bodyPr wrap="square">
            <a:spAutoFit/>
          </a:bodyPr>
          <a:lstStyle/>
          <a:p>
            <a:pPr hangingPunct="0"/>
            <a:r>
              <a:rPr lang="fr-FR" b="1" u="sng" dirty="0"/>
              <a:t>ARTICLE 3 : Supports – Moyens mis en œuvre</a:t>
            </a:r>
            <a:endParaRPr lang="fr-FR" dirty="0"/>
          </a:p>
          <a:p>
            <a:pPr hangingPunct="0"/>
            <a:r>
              <a:rPr lang="fr-FR" dirty="0"/>
              <a:t>L'action de l'observatoire pourrait se concrétiser notamment sous la forme :</a:t>
            </a:r>
          </a:p>
          <a:p>
            <a:pPr marL="285750" lvl="0" indent="-285750" hangingPunct="0">
              <a:buFont typeface="Arial" panose="020B0604020202020204" pitchFamily="34" charset="0"/>
              <a:buChar char="•"/>
            </a:pPr>
            <a:r>
              <a:rPr lang="fr-FR" dirty="0"/>
              <a:t>d'une plateforme d'information et d'inventaire des données et connaissances précisant les moyens d'y accéder ;</a:t>
            </a:r>
          </a:p>
          <a:p>
            <a:pPr marL="285750" lvl="0" indent="-285750" hangingPunct="0">
              <a:buFont typeface="Arial" panose="020B0604020202020204" pitchFamily="34" charset="0"/>
              <a:buChar char="•"/>
            </a:pPr>
            <a:r>
              <a:rPr lang="fr-FR" dirty="0"/>
              <a:t>de réunions organisées à intervalles réguliers, le cas échéant sur des thématiques précises ;</a:t>
            </a:r>
          </a:p>
          <a:p>
            <a:pPr marL="285750" lvl="0" indent="-285750" hangingPunct="0">
              <a:buFont typeface="Arial" panose="020B0604020202020204" pitchFamily="34" charset="0"/>
              <a:buChar char="•"/>
            </a:pPr>
            <a:r>
              <a:rPr lang="fr-FR" dirty="0"/>
              <a:t>de conventions de collaboration entre ses membres sur des thématiques précises</a:t>
            </a:r>
          </a:p>
          <a:p>
            <a:pPr marL="285750" lvl="0" indent="-285750" hangingPunct="0">
              <a:buFont typeface="Arial" panose="020B0604020202020204" pitchFamily="34" charset="0"/>
              <a:buChar char="•"/>
            </a:pPr>
            <a:r>
              <a:rPr lang="fr-FR" dirty="0"/>
              <a:t>de l'édition d'une infolettre.</a:t>
            </a:r>
          </a:p>
        </p:txBody>
      </p:sp>
      <p:sp>
        <p:nvSpPr>
          <p:cNvPr id="5" name="Espace réservé du numéro de diapositive 5"/>
          <p:cNvSpPr txBox="1">
            <a:spLocks/>
          </p:cNvSpPr>
          <p:nvPr/>
        </p:nvSpPr>
        <p:spPr>
          <a:xfrm>
            <a:off x="177968" y="6453336"/>
            <a:ext cx="360040" cy="239534"/>
          </a:xfrm>
          <a:prstGeom prst="rect">
            <a:avLst/>
          </a:prstGeom>
        </p:spPr>
        <p:txBody>
          <a:bodyPr vert="horz" lIns="91440" tIns="45720" rIns="91440" bIns="45720" rtlCol="0" anchor="ctr"/>
          <a:lstStyle>
            <a:defPPr>
              <a:defRPr lang="fr-FR"/>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8BF551-55C1-41BB-A319-BAA5391E3DC0}" type="slidenum">
              <a:rPr lang="fr-FR" smtClean="0">
                <a:solidFill>
                  <a:srgbClr val="E1E805"/>
                </a:solidFill>
              </a:rPr>
              <a:pPr>
                <a:defRPr/>
              </a:pPr>
              <a:t>4</a:t>
            </a:fld>
            <a:endParaRPr lang="fr-FR" dirty="0">
              <a:solidFill>
                <a:srgbClr val="E1E805"/>
              </a:solidFill>
            </a:endParaRPr>
          </a:p>
        </p:txBody>
      </p:sp>
    </p:spTree>
    <p:extLst>
      <p:ext uri="{BB962C8B-B14F-4D97-AF65-F5344CB8AC3E}">
        <p14:creationId xmlns:p14="http://schemas.microsoft.com/office/powerpoint/2010/main" val="309174641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195736" y="260648"/>
            <a:ext cx="6624736" cy="1152128"/>
          </a:xfrm>
        </p:spPr>
        <p:txBody>
          <a:bodyPr/>
          <a:lstStyle/>
          <a:p>
            <a:pPr algn="ctr"/>
            <a:r>
              <a:rPr lang="fr-FR" altLang="fr-FR" sz="2800" b="1" dirty="0">
                <a:solidFill>
                  <a:srgbClr val="0077D4"/>
                </a:solidFill>
              </a:rPr>
              <a:t>Observatoire du sud Médoc</a:t>
            </a:r>
            <a:endParaRPr lang="fr-FR" altLang="fr-FR" sz="2400" b="1" i="1" dirty="0">
              <a:solidFill>
                <a:srgbClr val="0077D4"/>
              </a:solidFill>
            </a:endParaRPr>
          </a:p>
        </p:txBody>
      </p:sp>
      <p:sp>
        <p:nvSpPr>
          <p:cNvPr id="7" name="Text Box 15"/>
          <p:cNvSpPr txBox="1">
            <a:spLocks noChangeArrowheads="1"/>
          </p:cNvSpPr>
          <p:nvPr/>
        </p:nvSpPr>
        <p:spPr bwMode="auto">
          <a:xfrm>
            <a:off x="575556" y="1628800"/>
            <a:ext cx="7992888"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lgn="ctr">
                <a:solidFill>
                  <a:srgbClr val="000000"/>
                </a:solidFill>
                <a:miter lim="800000"/>
                <a:headEnd/>
                <a:tailEnd/>
              </a14:hiddenLine>
            </a:ext>
          </a:extLst>
        </p:spPr>
        <p:txBody>
          <a:bodyPr wrap="square">
            <a:spAutoFit/>
          </a:bodyPr>
          <a:lstStyle/>
          <a:p>
            <a:pPr hangingPunct="0"/>
            <a:r>
              <a:rPr lang="fr-FR" b="1" u="sng" dirty="0"/>
              <a:t>ARTICLE 4 : Périmètre géographique et périmètre thématique</a:t>
            </a:r>
            <a:endParaRPr lang="fr-FR" dirty="0"/>
          </a:p>
          <a:p>
            <a:pPr hangingPunct="0"/>
            <a:r>
              <a:rPr lang="fr-FR" i="1" dirty="0"/>
              <a:t>Périmètre géographique :</a:t>
            </a:r>
          </a:p>
          <a:p>
            <a:pPr marL="285750" lvl="0" indent="-285750" hangingPunct="0">
              <a:buFont typeface="Arial" panose="020B0604020202020204" pitchFamily="34" charset="0"/>
              <a:buChar char="•"/>
            </a:pPr>
            <a:r>
              <a:rPr lang="fr-FR" i="1" dirty="0"/>
              <a:t>centré sur la zone d’implantation du champ captant</a:t>
            </a:r>
          </a:p>
          <a:p>
            <a:pPr marL="285750" lvl="0" indent="-285750" hangingPunct="0">
              <a:buFont typeface="Arial" panose="020B0604020202020204" pitchFamily="34" charset="0"/>
              <a:buChar char="•"/>
            </a:pPr>
            <a:r>
              <a:rPr lang="fr-FR" i="1" dirty="0"/>
              <a:t>englobe bassin versant des lacs médocains</a:t>
            </a:r>
          </a:p>
          <a:p>
            <a:pPr marL="285750" indent="-285750">
              <a:buFont typeface="Arial" panose="020B0604020202020204" pitchFamily="34" charset="0"/>
              <a:buChar char="•"/>
            </a:pPr>
            <a:r>
              <a:rPr lang="fr-FR" i="1" dirty="0"/>
              <a:t>étendu en tant que de besoin, pour comparaison ou recueil de savoirs, aux territoires présentant des contextes</a:t>
            </a:r>
          </a:p>
          <a:p>
            <a:pPr hangingPunct="0"/>
            <a:endParaRPr lang="fr-FR" dirty="0"/>
          </a:p>
          <a:p>
            <a:pPr hangingPunct="0"/>
            <a:r>
              <a:rPr lang="fr-FR" dirty="0"/>
              <a:t>Périmètre thématique centré sur :</a:t>
            </a:r>
          </a:p>
          <a:p>
            <a:pPr lvl="1" hangingPunct="0"/>
            <a:r>
              <a:rPr lang="fr-FR" dirty="0"/>
              <a:t>les ressources en eau superficielles ou souterraines et les milieux, services et activités qui en dépendent ;</a:t>
            </a:r>
          </a:p>
          <a:p>
            <a:pPr lvl="1" hangingPunct="0"/>
            <a:r>
              <a:rPr lang="fr-FR" dirty="0"/>
              <a:t>la dynamique de ces ressources sous l'influence de leur exploitation et du changement climatique et l'incidence des évolutions constatées ou prévues ;</a:t>
            </a:r>
          </a:p>
          <a:p>
            <a:pPr lvl="0" hangingPunct="0"/>
            <a:r>
              <a:rPr lang="fr-FR" dirty="0"/>
              <a:t>étendu à d'autres sujets ou thématiques, en tant que de besoin, pour des approches plus transversales.</a:t>
            </a:r>
          </a:p>
          <a:p>
            <a:pPr marL="285750" indent="-285750">
              <a:buFont typeface="Arial" panose="020B0604020202020204" pitchFamily="34" charset="0"/>
              <a:buChar char="•"/>
            </a:pPr>
            <a:endParaRPr lang="fr-FR" altLang="fr-FR" sz="2000" dirty="0">
              <a:solidFill>
                <a:srgbClr val="333399"/>
              </a:solidFill>
              <a:latin typeface="Trebuchet MS" panose="020B0603020202020204" pitchFamily="34" charset="0"/>
            </a:endParaRPr>
          </a:p>
        </p:txBody>
      </p:sp>
      <p:sp>
        <p:nvSpPr>
          <p:cNvPr id="5" name="Espace réservé du numéro de diapositive 5"/>
          <p:cNvSpPr txBox="1">
            <a:spLocks/>
          </p:cNvSpPr>
          <p:nvPr/>
        </p:nvSpPr>
        <p:spPr>
          <a:xfrm>
            <a:off x="177968" y="6453336"/>
            <a:ext cx="360040" cy="239534"/>
          </a:xfrm>
          <a:prstGeom prst="rect">
            <a:avLst/>
          </a:prstGeom>
        </p:spPr>
        <p:txBody>
          <a:bodyPr vert="horz" lIns="91440" tIns="45720" rIns="91440" bIns="45720" rtlCol="0" anchor="ctr"/>
          <a:lstStyle>
            <a:defPPr>
              <a:defRPr lang="fr-FR"/>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8BF551-55C1-41BB-A319-BAA5391E3DC0}" type="slidenum">
              <a:rPr lang="fr-FR" smtClean="0">
                <a:solidFill>
                  <a:srgbClr val="E1E805"/>
                </a:solidFill>
              </a:rPr>
              <a:pPr>
                <a:defRPr/>
              </a:pPr>
              <a:t>5</a:t>
            </a:fld>
            <a:endParaRPr lang="fr-FR" dirty="0">
              <a:solidFill>
                <a:srgbClr val="E1E805"/>
              </a:solidFill>
            </a:endParaRPr>
          </a:p>
        </p:txBody>
      </p:sp>
    </p:spTree>
    <p:extLst>
      <p:ext uri="{BB962C8B-B14F-4D97-AF65-F5344CB8AC3E}">
        <p14:creationId xmlns:p14="http://schemas.microsoft.com/office/powerpoint/2010/main" val="199892613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195736" y="260648"/>
            <a:ext cx="6624736" cy="1152128"/>
          </a:xfrm>
        </p:spPr>
        <p:txBody>
          <a:bodyPr/>
          <a:lstStyle/>
          <a:p>
            <a:pPr algn="ctr"/>
            <a:r>
              <a:rPr lang="fr-FR" altLang="fr-FR" sz="2800" b="1" dirty="0">
                <a:solidFill>
                  <a:srgbClr val="0077D4"/>
                </a:solidFill>
              </a:rPr>
              <a:t>Observatoire du sud Médoc</a:t>
            </a:r>
            <a:endParaRPr lang="fr-FR" altLang="fr-FR" sz="2400" b="1" i="1" dirty="0">
              <a:solidFill>
                <a:srgbClr val="0077D4"/>
              </a:solidFill>
            </a:endParaRPr>
          </a:p>
        </p:txBody>
      </p:sp>
      <p:sp>
        <p:nvSpPr>
          <p:cNvPr id="7" name="Text Box 15"/>
          <p:cNvSpPr txBox="1">
            <a:spLocks noChangeArrowheads="1"/>
          </p:cNvSpPr>
          <p:nvPr/>
        </p:nvSpPr>
        <p:spPr bwMode="auto">
          <a:xfrm>
            <a:off x="575556" y="1628800"/>
            <a:ext cx="7992888"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lgn="ctr">
                <a:solidFill>
                  <a:srgbClr val="000000"/>
                </a:solidFill>
                <a:miter lim="800000"/>
                <a:headEnd/>
                <a:tailEnd/>
              </a14:hiddenLine>
            </a:ext>
          </a:extLst>
        </p:spPr>
        <p:txBody>
          <a:bodyPr wrap="square">
            <a:spAutoFit/>
          </a:bodyPr>
          <a:lstStyle/>
          <a:p>
            <a:pPr hangingPunct="0"/>
            <a:r>
              <a:rPr lang="fr-FR" b="1" u="sng" dirty="0"/>
              <a:t>ARTICLE 5 : Organisation</a:t>
            </a:r>
            <a:endParaRPr lang="fr-FR" dirty="0"/>
          </a:p>
          <a:p>
            <a:pPr hangingPunct="0"/>
            <a:r>
              <a:rPr lang="fr-FR" dirty="0"/>
              <a:t>L'observatoire est composé des partenaires signataires de la présente convention.</a:t>
            </a:r>
          </a:p>
          <a:p>
            <a:pPr hangingPunct="0"/>
            <a:r>
              <a:rPr lang="fr-FR" dirty="0"/>
              <a:t>L’observatoire est présidé par le président du SMEGREG - EPTB Nappes Profondes de Gironde, ou son représentant désigné parmi les délégués au SMEGREG.</a:t>
            </a:r>
          </a:p>
          <a:p>
            <a:pPr hangingPunct="0"/>
            <a:r>
              <a:rPr lang="fr-FR" dirty="0"/>
              <a:t>Il est assisté de deux vice-présidents représentant respectivement la CLE du SAGE Lacs médocains et Bordeaux Métropole.</a:t>
            </a:r>
          </a:p>
          <a:p>
            <a:pPr hangingPunct="0"/>
            <a:r>
              <a:rPr lang="fr-FR" dirty="0"/>
              <a:t>…</a:t>
            </a:r>
          </a:p>
          <a:p>
            <a:pPr hangingPunct="0"/>
            <a:r>
              <a:rPr lang="fr-FR" dirty="0"/>
              <a:t>L'animation de l'observatoire est assurée par les services du SMEGREG.</a:t>
            </a:r>
          </a:p>
        </p:txBody>
      </p:sp>
      <p:sp>
        <p:nvSpPr>
          <p:cNvPr id="5" name="Espace réservé du numéro de diapositive 5"/>
          <p:cNvSpPr txBox="1">
            <a:spLocks/>
          </p:cNvSpPr>
          <p:nvPr/>
        </p:nvSpPr>
        <p:spPr>
          <a:xfrm>
            <a:off x="177968" y="6453336"/>
            <a:ext cx="360040" cy="239534"/>
          </a:xfrm>
          <a:prstGeom prst="rect">
            <a:avLst/>
          </a:prstGeom>
        </p:spPr>
        <p:txBody>
          <a:bodyPr vert="horz" lIns="91440" tIns="45720" rIns="91440" bIns="45720" rtlCol="0" anchor="ctr"/>
          <a:lstStyle>
            <a:defPPr>
              <a:defRPr lang="fr-FR"/>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8BF551-55C1-41BB-A319-BAA5391E3DC0}" type="slidenum">
              <a:rPr lang="fr-FR" smtClean="0">
                <a:solidFill>
                  <a:srgbClr val="E1E805"/>
                </a:solidFill>
              </a:rPr>
              <a:pPr>
                <a:defRPr/>
              </a:pPr>
              <a:t>6</a:t>
            </a:fld>
            <a:endParaRPr lang="fr-FR" dirty="0">
              <a:solidFill>
                <a:srgbClr val="E1E805"/>
              </a:solidFill>
            </a:endParaRPr>
          </a:p>
        </p:txBody>
      </p:sp>
    </p:spTree>
    <p:extLst>
      <p:ext uri="{BB962C8B-B14F-4D97-AF65-F5344CB8AC3E}">
        <p14:creationId xmlns:p14="http://schemas.microsoft.com/office/powerpoint/2010/main" val="1265420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195736" y="260648"/>
            <a:ext cx="6624736" cy="1152128"/>
          </a:xfrm>
        </p:spPr>
        <p:txBody>
          <a:bodyPr/>
          <a:lstStyle/>
          <a:p>
            <a:pPr algn="ctr"/>
            <a:r>
              <a:rPr lang="fr-FR" altLang="fr-FR" sz="2800" b="1" dirty="0">
                <a:solidFill>
                  <a:srgbClr val="0077D4"/>
                </a:solidFill>
              </a:rPr>
              <a:t>Observatoire du sud Médoc</a:t>
            </a:r>
            <a:endParaRPr lang="fr-FR" altLang="fr-FR" sz="2400" b="1" i="1" dirty="0">
              <a:solidFill>
                <a:srgbClr val="0077D4"/>
              </a:solidFill>
            </a:endParaRPr>
          </a:p>
        </p:txBody>
      </p:sp>
      <p:sp>
        <p:nvSpPr>
          <p:cNvPr id="7" name="Text Box 15"/>
          <p:cNvSpPr txBox="1">
            <a:spLocks noChangeArrowheads="1"/>
          </p:cNvSpPr>
          <p:nvPr/>
        </p:nvSpPr>
        <p:spPr bwMode="auto">
          <a:xfrm>
            <a:off x="575556" y="1628800"/>
            <a:ext cx="7992888"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lgn="ctr">
                <a:solidFill>
                  <a:srgbClr val="000000"/>
                </a:solidFill>
                <a:miter lim="800000"/>
                <a:headEnd/>
                <a:tailEnd/>
              </a14:hiddenLine>
            </a:ext>
          </a:extLst>
        </p:spPr>
        <p:txBody>
          <a:bodyPr wrap="square">
            <a:spAutoFit/>
          </a:bodyPr>
          <a:lstStyle/>
          <a:p>
            <a:pPr hangingPunct="0"/>
            <a:r>
              <a:rPr lang="fr-FR" b="1" u="sng" dirty="0"/>
              <a:t>ARTICLE 6 : Engagements des partenaires</a:t>
            </a:r>
            <a:endParaRPr lang="fr-FR" dirty="0"/>
          </a:p>
          <a:p>
            <a:pPr hangingPunct="0"/>
            <a:r>
              <a:rPr lang="fr-FR" dirty="0"/>
              <a:t>Les partenaires signataires s'engagent à :</a:t>
            </a:r>
          </a:p>
          <a:p>
            <a:pPr marL="285750" lvl="0" indent="-285750" hangingPunct="0">
              <a:buFont typeface="Arial" panose="020B0604020202020204" pitchFamily="34" charset="0"/>
              <a:buChar char="•"/>
            </a:pPr>
            <a:r>
              <a:rPr lang="fr-FR" dirty="0"/>
              <a:t>fournir l’inventaire des données, études et connaissances dont ils disposent sur les sujets entrant dans le périmètre de l'observatoire et les conditions d’accès associées ;</a:t>
            </a:r>
          </a:p>
          <a:p>
            <a:pPr marL="285750" lvl="0" indent="-285750" hangingPunct="0">
              <a:buFont typeface="Arial" panose="020B0604020202020204" pitchFamily="34" charset="0"/>
              <a:buChar char="•"/>
            </a:pPr>
            <a:r>
              <a:rPr lang="fr-FR" dirty="0"/>
              <a:t>mettre à disposition des autres partenaires de l’observatoire à leur demande les données, études et connaissances dont ils disposent sur les sujets entrant dans le périmètre de l'observatoire ayant un caractère public et librement diffusable.</a:t>
            </a:r>
          </a:p>
          <a:p>
            <a:pPr marL="285750" lvl="0" indent="-285750" hangingPunct="0">
              <a:buFont typeface="Arial" panose="020B0604020202020204" pitchFamily="34" charset="0"/>
              <a:buChar char="•"/>
            </a:pPr>
            <a:r>
              <a:rPr lang="fr-FR" dirty="0"/>
              <a:t>participer aux réunions d'échange d'information et de restitution des études ;</a:t>
            </a:r>
          </a:p>
          <a:p>
            <a:pPr marL="285750" lvl="0" indent="-285750" hangingPunct="0">
              <a:buFont typeface="Arial" panose="020B0604020202020204" pitchFamily="34" charset="0"/>
              <a:buChar char="•"/>
            </a:pPr>
            <a:r>
              <a:rPr lang="fr-FR" dirty="0"/>
              <a:t>respecter les modalités d’accès et d’utilisation des données ou études fournies par un autre partenaire.</a:t>
            </a:r>
          </a:p>
        </p:txBody>
      </p:sp>
      <p:sp>
        <p:nvSpPr>
          <p:cNvPr id="5" name="Espace réservé du numéro de diapositive 5"/>
          <p:cNvSpPr txBox="1">
            <a:spLocks/>
          </p:cNvSpPr>
          <p:nvPr/>
        </p:nvSpPr>
        <p:spPr>
          <a:xfrm>
            <a:off x="177968" y="6453336"/>
            <a:ext cx="360040" cy="239534"/>
          </a:xfrm>
          <a:prstGeom prst="rect">
            <a:avLst/>
          </a:prstGeom>
        </p:spPr>
        <p:txBody>
          <a:bodyPr vert="horz" lIns="91440" tIns="45720" rIns="91440" bIns="45720" rtlCol="0" anchor="ctr"/>
          <a:lstStyle>
            <a:defPPr>
              <a:defRPr lang="fr-FR"/>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8BF551-55C1-41BB-A319-BAA5391E3DC0}" type="slidenum">
              <a:rPr lang="fr-FR" smtClean="0">
                <a:solidFill>
                  <a:srgbClr val="E1E805"/>
                </a:solidFill>
              </a:rPr>
              <a:pPr>
                <a:defRPr/>
              </a:pPr>
              <a:t>7</a:t>
            </a:fld>
            <a:endParaRPr lang="fr-FR" dirty="0">
              <a:solidFill>
                <a:srgbClr val="E1E805"/>
              </a:solidFill>
            </a:endParaRPr>
          </a:p>
        </p:txBody>
      </p:sp>
    </p:spTree>
    <p:extLst>
      <p:ext uri="{BB962C8B-B14F-4D97-AF65-F5344CB8AC3E}">
        <p14:creationId xmlns:p14="http://schemas.microsoft.com/office/powerpoint/2010/main" val="226224808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195736" y="260648"/>
            <a:ext cx="6624736" cy="1152128"/>
          </a:xfrm>
        </p:spPr>
        <p:txBody>
          <a:bodyPr/>
          <a:lstStyle/>
          <a:p>
            <a:pPr algn="ctr"/>
            <a:r>
              <a:rPr lang="fr-FR" altLang="fr-FR" sz="2800" b="1" dirty="0">
                <a:solidFill>
                  <a:srgbClr val="0077D4"/>
                </a:solidFill>
              </a:rPr>
              <a:t>Observatoire du sud Médoc</a:t>
            </a:r>
            <a:endParaRPr lang="fr-FR" altLang="fr-FR" sz="2400" b="1" i="1" dirty="0">
              <a:solidFill>
                <a:srgbClr val="0077D4"/>
              </a:solidFill>
            </a:endParaRPr>
          </a:p>
        </p:txBody>
      </p:sp>
      <p:sp>
        <p:nvSpPr>
          <p:cNvPr id="7" name="Text Box 15"/>
          <p:cNvSpPr txBox="1">
            <a:spLocks noChangeArrowheads="1"/>
          </p:cNvSpPr>
          <p:nvPr/>
        </p:nvSpPr>
        <p:spPr bwMode="auto">
          <a:xfrm>
            <a:off x="575556" y="1628800"/>
            <a:ext cx="7992888"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lgn="ctr">
                <a:solidFill>
                  <a:srgbClr val="000000"/>
                </a:solidFill>
                <a:miter lim="800000"/>
                <a:headEnd/>
                <a:tailEnd/>
              </a14:hiddenLine>
            </a:ext>
          </a:extLst>
        </p:spPr>
        <p:txBody>
          <a:bodyPr wrap="square">
            <a:spAutoFit/>
          </a:bodyPr>
          <a:lstStyle/>
          <a:p>
            <a:pPr hangingPunct="0"/>
            <a:r>
              <a:rPr lang="fr-FR" b="1" u="sng" dirty="0"/>
              <a:t>ARTICLE 8 : Moyens de fonctionnement</a:t>
            </a:r>
            <a:endParaRPr lang="fr-FR" dirty="0"/>
          </a:p>
          <a:p>
            <a:pPr hangingPunct="0"/>
            <a:r>
              <a:rPr lang="fr-FR" dirty="0"/>
              <a:t>L'observatoire n'a pas de budget propre. Son fonctionnement repose sur des moyens humains mis à disposition par le SMEGREG et des moyens matériels mis à disposition par le SMEGREG ou d'autres partenaires de l'observatoire.</a:t>
            </a:r>
          </a:p>
          <a:p>
            <a:pPr hangingPunct="0"/>
            <a:endParaRPr lang="fr-FR" dirty="0"/>
          </a:p>
          <a:p>
            <a:pPr hangingPunct="0"/>
            <a:r>
              <a:rPr lang="fr-FR" b="1" u="sng" dirty="0"/>
              <a:t>ARTICLE 9 : Durée</a:t>
            </a:r>
            <a:endParaRPr lang="fr-FR" dirty="0"/>
          </a:p>
          <a:p>
            <a:pPr hangingPunct="0"/>
            <a:r>
              <a:rPr lang="fr-FR" dirty="0"/>
              <a:t>L'observatoire est mis en place pour une durée de trois ans à compter de la date de signature de la présente convention.</a:t>
            </a:r>
          </a:p>
          <a:p>
            <a:pPr hangingPunct="0"/>
            <a:r>
              <a:rPr lang="fr-FR" dirty="0"/>
              <a:t>Au-delà, la mission de l'observatoire se poursuit par reconduction tacite annuelle de la convention.</a:t>
            </a:r>
          </a:p>
          <a:p>
            <a:pPr hangingPunct="0"/>
            <a:endParaRPr lang="fr-FR" dirty="0"/>
          </a:p>
        </p:txBody>
      </p:sp>
      <p:sp>
        <p:nvSpPr>
          <p:cNvPr id="5" name="Espace réservé du numéro de diapositive 5"/>
          <p:cNvSpPr txBox="1">
            <a:spLocks/>
          </p:cNvSpPr>
          <p:nvPr/>
        </p:nvSpPr>
        <p:spPr>
          <a:xfrm>
            <a:off x="177968" y="6453336"/>
            <a:ext cx="360040" cy="239534"/>
          </a:xfrm>
          <a:prstGeom prst="rect">
            <a:avLst/>
          </a:prstGeom>
        </p:spPr>
        <p:txBody>
          <a:bodyPr vert="horz" lIns="91440" tIns="45720" rIns="91440" bIns="45720" rtlCol="0" anchor="ctr"/>
          <a:lstStyle>
            <a:defPPr>
              <a:defRPr lang="fr-FR"/>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8BF551-55C1-41BB-A319-BAA5391E3DC0}" type="slidenum">
              <a:rPr lang="fr-FR" smtClean="0">
                <a:solidFill>
                  <a:srgbClr val="E1E805"/>
                </a:solidFill>
              </a:rPr>
              <a:pPr>
                <a:defRPr/>
              </a:pPr>
              <a:t>8</a:t>
            </a:fld>
            <a:endParaRPr lang="fr-FR" dirty="0">
              <a:solidFill>
                <a:srgbClr val="E1E805"/>
              </a:solidFill>
            </a:endParaRPr>
          </a:p>
        </p:txBody>
      </p:sp>
    </p:spTree>
    <p:extLst>
      <p:ext uri="{BB962C8B-B14F-4D97-AF65-F5344CB8AC3E}">
        <p14:creationId xmlns:p14="http://schemas.microsoft.com/office/powerpoint/2010/main" val="177963413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195736" y="260648"/>
            <a:ext cx="6624736" cy="1152128"/>
          </a:xfrm>
        </p:spPr>
        <p:txBody>
          <a:bodyPr/>
          <a:lstStyle/>
          <a:p>
            <a:pPr algn="ctr"/>
            <a:r>
              <a:rPr lang="fr-FR" altLang="fr-FR" sz="2800" b="1" dirty="0">
                <a:solidFill>
                  <a:srgbClr val="0077D4"/>
                </a:solidFill>
              </a:rPr>
              <a:t>Observatoire du sud Médoc</a:t>
            </a:r>
            <a:endParaRPr lang="fr-FR" altLang="fr-FR" sz="2400" b="1" i="1" dirty="0">
              <a:solidFill>
                <a:srgbClr val="0077D4"/>
              </a:solidFill>
            </a:endParaRPr>
          </a:p>
        </p:txBody>
      </p:sp>
      <p:sp>
        <p:nvSpPr>
          <p:cNvPr id="5" name="Espace réservé du numéro de diapositive 5"/>
          <p:cNvSpPr txBox="1">
            <a:spLocks/>
          </p:cNvSpPr>
          <p:nvPr/>
        </p:nvSpPr>
        <p:spPr>
          <a:xfrm>
            <a:off x="177968" y="6453336"/>
            <a:ext cx="360040" cy="239534"/>
          </a:xfrm>
          <a:prstGeom prst="rect">
            <a:avLst/>
          </a:prstGeom>
        </p:spPr>
        <p:txBody>
          <a:bodyPr vert="horz" lIns="91440" tIns="45720" rIns="91440" bIns="45720" rtlCol="0" anchor="ctr"/>
          <a:lstStyle>
            <a:defPPr>
              <a:defRPr lang="fr-FR"/>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8BF551-55C1-41BB-A319-BAA5391E3DC0}" type="slidenum">
              <a:rPr lang="fr-FR" smtClean="0">
                <a:solidFill>
                  <a:srgbClr val="E1E805"/>
                </a:solidFill>
              </a:rPr>
              <a:pPr>
                <a:defRPr/>
              </a:pPr>
              <a:t>9</a:t>
            </a:fld>
            <a:endParaRPr lang="fr-FR" dirty="0">
              <a:solidFill>
                <a:srgbClr val="E1E805"/>
              </a:solidFill>
            </a:endParaRPr>
          </a:p>
        </p:txBody>
      </p:sp>
      <p:pic>
        <p:nvPicPr>
          <p:cNvPr id="2" name="Image 1">
            <a:extLst>
              <a:ext uri="{FF2B5EF4-FFF2-40B4-BE49-F238E27FC236}">
                <a16:creationId xmlns:a16="http://schemas.microsoft.com/office/drawing/2014/main" id="{72CABAF4-2598-4B9B-81AD-3BCEF6CCDA1C}"/>
              </a:ext>
            </a:extLst>
          </p:cNvPr>
          <p:cNvPicPr>
            <a:picLocks noChangeAspect="1"/>
          </p:cNvPicPr>
          <p:nvPr/>
        </p:nvPicPr>
        <p:blipFill rotWithShape="1">
          <a:blip r:embed="rId3"/>
          <a:srcRect b="50000"/>
          <a:stretch/>
        </p:blipFill>
        <p:spPr>
          <a:xfrm>
            <a:off x="1692000" y="1412776"/>
            <a:ext cx="5760000" cy="4558343"/>
          </a:xfrm>
          <a:prstGeom prst="rect">
            <a:avLst/>
          </a:prstGeom>
        </p:spPr>
      </p:pic>
    </p:spTree>
    <p:extLst>
      <p:ext uri="{BB962C8B-B14F-4D97-AF65-F5344CB8AC3E}">
        <p14:creationId xmlns:p14="http://schemas.microsoft.com/office/powerpoint/2010/main" val="78305629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195736" y="260648"/>
            <a:ext cx="6624736" cy="1152128"/>
          </a:xfrm>
        </p:spPr>
        <p:txBody>
          <a:bodyPr/>
          <a:lstStyle/>
          <a:p>
            <a:pPr algn="ctr"/>
            <a:r>
              <a:rPr lang="fr-FR" altLang="fr-FR" sz="2800" b="1" dirty="0">
                <a:solidFill>
                  <a:srgbClr val="0077D4"/>
                </a:solidFill>
              </a:rPr>
              <a:t>Observatoire du sud Médoc</a:t>
            </a:r>
            <a:endParaRPr lang="fr-FR" altLang="fr-FR" sz="2400" b="1" i="1" dirty="0">
              <a:solidFill>
                <a:srgbClr val="0077D4"/>
              </a:solidFill>
            </a:endParaRPr>
          </a:p>
        </p:txBody>
      </p:sp>
      <p:sp>
        <p:nvSpPr>
          <p:cNvPr id="5" name="Espace réservé du numéro de diapositive 5"/>
          <p:cNvSpPr txBox="1">
            <a:spLocks/>
          </p:cNvSpPr>
          <p:nvPr/>
        </p:nvSpPr>
        <p:spPr>
          <a:xfrm>
            <a:off x="177968" y="6453336"/>
            <a:ext cx="360040" cy="239534"/>
          </a:xfrm>
          <a:prstGeom prst="rect">
            <a:avLst/>
          </a:prstGeom>
        </p:spPr>
        <p:txBody>
          <a:bodyPr vert="horz" lIns="91440" tIns="45720" rIns="91440" bIns="45720" rtlCol="0" anchor="ctr"/>
          <a:lstStyle>
            <a:defPPr>
              <a:defRPr lang="fr-FR"/>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8BF551-55C1-41BB-A319-BAA5391E3DC0}" type="slidenum">
              <a:rPr lang="fr-FR" smtClean="0">
                <a:solidFill>
                  <a:srgbClr val="E1E805"/>
                </a:solidFill>
              </a:rPr>
              <a:pPr>
                <a:defRPr/>
              </a:pPr>
              <a:t>10</a:t>
            </a:fld>
            <a:endParaRPr lang="fr-FR" dirty="0">
              <a:solidFill>
                <a:srgbClr val="E1E805"/>
              </a:solidFill>
            </a:endParaRPr>
          </a:p>
        </p:txBody>
      </p:sp>
      <p:pic>
        <p:nvPicPr>
          <p:cNvPr id="2" name="Image 1">
            <a:extLst>
              <a:ext uri="{FF2B5EF4-FFF2-40B4-BE49-F238E27FC236}">
                <a16:creationId xmlns:a16="http://schemas.microsoft.com/office/drawing/2014/main" id="{72CABAF4-2598-4B9B-81AD-3BCEF6CCDA1C}"/>
              </a:ext>
            </a:extLst>
          </p:cNvPr>
          <p:cNvPicPr>
            <a:picLocks noChangeAspect="1"/>
          </p:cNvPicPr>
          <p:nvPr/>
        </p:nvPicPr>
        <p:blipFill rotWithShape="1">
          <a:blip r:embed="rId3"/>
          <a:srcRect t="50189"/>
          <a:stretch/>
        </p:blipFill>
        <p:spPr>
          <a:xfrm>
            <a:off x="1691679" y="1484784"/>
            <a:ext cx="5760000" cy="4541061"/>
          </a:xfrm>
          <a:prstGeom prst="rect">
            <a:avLst/>
          </a:prstGeom>
        </p:spPr>
      </p:pic>
    </p:spTree>
    <p:extLst>
      <p:ext uri="{BB962C8B-B14F-4D97-AF65-F5344CB8AC3E}">
        <p14:creationId xmlns:p14="http://schemas.microsoft.com/office/powerpoint/2010/main" val="1867781974"/>
      </p:ext>
    </p:extLst>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illage">
      <a:majorFont>
        <a:latin typeface="Trebuchet MS"/>
        <a:ea typeface=""/>
        <a:cs typeface=""/>
        <a:font script="Jpan" typeface="ＭＳ ゴシック"/>
        <a:font script="Hang" typeface="HY그래픽B"/>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ＭＳ ゴシック"/>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4391</TotalTime>
  <Words>788</Words>
  <Application>Microsoft Office PowerPoint</Application>
  <PresentationFormat>Affichage à l'écran (4:3)</PresentationFormat>
  <Paragraphs>82</Paragraphs>
  <Slides>10</Slides>
  <Notes>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10</vt:i4>
      </vt:variant>
    </vt:vector>
  </HeadingPairs>
  <TitlesOfParts>
    <vt:vector size="15" baseType="lpstr">
      <vt:lpstr>Arial</vt:lpstr>
      <vt:lpstr>Calibri</vt:lpstr>
      <vt:lpstr>Trebuchet MS</vt:lpstr>
      <vt:lpstr>Wingdings</vt:lpstr>
      <vt:lpstr>Office Theme</vt:lpstr>
      <vt:lpstr>Champ captant des Landes du Médoc Observatoire du sud Médoc</vt:lpstr>
      <vt:lpstr>Observatoire du sud Médoc</vt:lpstr>
      <vt:lpstr>Observatoire du sud Médoc</vt:lpstr>
      <vt:lpstr>Observatoire du sud Médoc</vt:lpstr>
      <vt:lpstr>Observatoire du sud Médoc</vt:lpstr>
      <vt:lpstr>Observatoire du sud Médoc</vt:lpstr>
      <vt:lpstr>Observatoire du sud Médoc</vt:lpstr>
      <vt:lpstr>Observatoire du sud Médoc</vt:lpstr>
      <vt:lpstr>Observatoire du sud Médoc</vt:lpstr>
      <vt:lpstr>Observatoire du sud Médoc</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bruno.degrissac</dc:creator>
  <cp:lastModifiedBy>Bruno de Grissac</cp:lastModifiedBy>
  <cp:revision>269</cp:revision>
  <cp:lastPrinted>2018-03-01T09:40:14Z</cp:lastPrinted>
  <dcterms:created xsi:type="dcterms:W3CDTF">2015-09-15T19:44:09Z</dcterms:created>
  <dcterms:modified xsi:type="dcterms:W3CDTF">2020-02-13T16:18:41Z</dcterms:modified>
</cp:coreProperties>
</file>