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"/>
  </p:notesMasterIdLst>
  <p:handoutMasterIdLst>
    <p:handoutMasterId r:id="rId5"/>
  </p:handoutMasterIdLst>
  <p:sldIdLst>
    <p:sldId id="448" r:id="rId2"/>
    <p:sldId id="449" r:id="rId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74AC"/>
    <a:srgbClr val="21BBEF"/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03/01/2022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03/01/2022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03/01/2022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La Lettre des Nappes profondes</a:t>
            </a:r>
            <a:br>
              <a:rPr lang="fr-FR" dirty="0"/>
            </a:br>
            <a:r>
              <a:rPr lang="fr-FR" dirty="0"/>
              <a:t>Projet de n°8</a:t>
            </a:r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10 janvier 2022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Au sommaire du </a:t>
            </a:r>
            <a:r>
              <a:rPr lang="fr-FR" sz="2800" b="1"/>
              <a:t>n°8</a:t>
            </a:r>
            <a:endParaRPr lang="fr-FR" sz="2800" b="1" dirty="0"/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426073" y="1408871"/>
            <a:ext cx="8640960" cy="497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1. Editorial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2. CLE et SMEGREG : renouvellement des instances suites aux élections</a:t>
            </a:r>
            <a:endParaRPr lang="fr-FR" sz="18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3. Quelles ressources pour l’AEP dans l’Est du département de la Gironde</a:t>
            </a:r>
            <a:endParaRPr lang="fr-FR" sz="18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4. Carte de vulnérabilité des nappes et Atlas des zones à enjeux aval</a:t>
            </a:r>
            <a:endParaRPr lang="fr-FR" sz="18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5. Révision des volumes maximum prélevables pour certaines nappes </a:t>
            </a:r>
            <a:endParaRPr lang="fr-FR" sz="18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 6. Etude Prospective de la demande en eau potable</a:t>
            </a:r>
            <a:endParaRPr lang="fr-FR" sz="18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  7. Trois questions à Bernard Barraqué (la notion de bine commun)</a:t>
            </a:r>
            <a:endParaRPr lang="fr-FR" sz="18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   8. Un schéma et un contrat pour garantir l'efficacité du 1</a:t>
            </a:r>
            <a:r>
              <a:rPr lang="fr-FR" sz="1800" baseline="30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er</a:t>
            </a: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projet de substitution</a:t>
            </a:r>
            <a:endParaRPr lang="fr-FR" sz="18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    9. Les nappes profondes du sud du Bassin aquitain ne sont plus orphelines</a:t>
            </a:r>
            <a:endParaRPr lang="fr-FR" sz="18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     10. Qualité des eaux et pesticides : la paradoxe girondin</a:t>
            </a:r>
            <a:endParaRPr lang="fr-FR" sz="18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      11. 2 trophées pour le SMEGREG et la Gironde</a:t>
            </a:r>
            <a:endParaRPr lang="fr-FR" sz="18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       12. Révisions des autorisations de prélèvement</a:t>
            </a:r>
            <a:endParaRPr lang="fr-FR" sz="18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        13. Les économies d’eau en chiffres</a:t>
            </a:r>
            <a:endParaRPr lang="fr-FR" sz="18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18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         14. Nouveaux mandats, nouvelles sollicitations pour les groupes de travail de la CLE</a:t>
            </a:r>
            <a:endParaRPr lang="fr-FR" sz="18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4999</TotalTime>
  <Words>195</Words>
  <Application>Microsoft Office PowerPoint</Application>
  <PresentationFormat>Affichage à l'écran (4:3)</PresentationFormat>
  <Paragraphs>19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Trebuchet MS</vt:lpstr>
      <vt:lpstr>Office Theme</vt:lpstr>
      <vt:lpstr>La Lettre des Nappes profondes Projet de n°8</vt:lpstr>
      <vt:lpstr>Au sommaire du n°8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291</cp:revision>
  <cp:lastPrinted>2017-10-06T08:09:19Z</cp:lastPrinted>
  <dcterms:created xsi:type="dcterms:W3CDTF">2015-09-15T19:44:09Z</dcterms:created>
  <dcterms:modified xsi:type="dcterms:W3CDTF">2022-01-03T15:08:00Z</dcterms:modified>
</cp:coreProperties>
</file>