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6"/>
  </p:notesMasterIdLst>
  <p:handoutMasterIdLst>
    <p:handoutMasterId r:id="rId7"/>
  </p:handoutMasterIdLst>
  <p:sldIdLst>
    <p:sldId id="448" r:id="rId2"/>
    <p:sldId id="449" r:id="rId3"/>
    <p:sldId id="464" r:id="rId4"/>
    <p:sldId id="466" r:id="rId5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no de Grissac" initials="BdG" lastIdx="1" clrIdx="0">
    <p:extLst>
      <p:ext uri="{19B8F6BF-5375-455C-9EA6-DF929625EA0E}">
        <p15:presenceInfo xmlns:p15="http://schemas.microsoft.com/office/powerpoint/2012/main" userId="S::bruno.degrissac@smegreg.org::d3f85db1-402d-49d1-8f7f-5bc735f26e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B01"/>
    <a:srgbClr val="333399"/>
    <a:srgbClr val="E1E805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43139F-0AE8-439E-9802-8D38ED05F5B9}" v="13" dt="2023-06-12T11:56:19.6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102" d="100"/>
          <a:sy n="102" d="100"/>
        </p:scale>
        <p:origin x="179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D1C03FB1-630F-4AA7-9EEC-2931CCFA7F05}"/>
    <pc:docChg chg="custSel modSld">
      <pc:chgData name="Bruno de Grissac" userId="d3f85db1-402d-49d1-8f7f-5bc735f26e17" providerId="ADAL" clId="{D1C03FB1-630F-4AA7-9EEC-2931CCFA7F05}" dt="2022-06-28T08:02:36.951" v="372" actId="20577"/>
      <pc:docMkLst>
        <pc:docMk/>
      </pc:docMkLst>
      <pc:sldChg chg="modSp mod">
        <pc:chgData name="Bruno de Grissac" userId="d3f85db1-402d-49d1-8f7f-5bc735f26e17" providerId="ADAL" clId="{D1C03FB1-630F-4AA7-9EEC-2931CCFA7F05}" dt="2022-06-28T08:01:28.616" v="329"/>
        <pc:sldMkLst>
          <pc:docMk/>
          <pc:sldMk cId="1810523147" sldId="464"/>
        </pc:sldMkLst>
        <pc:graphicFrameChg chg="mod modGraphic">
          <ac:chgData name="Bruno de Grissac" userId="d3f85db1-402d-49d1-8f7f-5bc735f26e17" providerId="ADAL" clId="{D1C03FB1-630F-4AA7-9EEC-2931CCFA7F05}" dt="2022-06-28T08:01:28.616" v="329"/>
          <ac:graphicFrameMkLst>
            <pc:docMk/>
            <pc:sldMk cId="1810523147" sldId="464"/>
            <ac:graphicFrameMk id="6" creationId="{3E1A638D-F6E7-4598-BA47-5F973488F03C}"/>
          </ac:graphicFrameMkLst>
        </pc:graphicFrameChg>
      </pc:sldChg>
      <pc:sldChg chg="delSp modSp mod">
        <pc:chgData name="Bruno de Grissac" userId="d3f85db1-402d-49d1-8f7f-5bc735f26e17" providerId="ADAL" clId="{D1C03FB1-630F-4AA7-9EEC-2931CCFA7F05}" dt="2022-06-28T08:02:36.951" v="372" actId="20577"/>
        <pc:sldMkLst>
          <pc:docMk/>
          <pc:sldMk cId="3099545163" sldId="465"/>
        </pc:sldMkLst>
        <pc:spChg chg="mod">
          <ac:chgData name="Bruno de Grissac" userId="d3f85db1-402d-49d1-8f7f-5bc735f26e17" providerId="ADAL" clId="{D1C03FB1-630F-4AA7-9EEC-2931CCFA7F05}" dt="2022-06-28T08:02:36.951" v="372" actId="20577"/>
          <ac:spMkLst>
            <pc:docMk/>
            <pc:sldMk cId="3099545163" sldId="465"/>
            <ac:spMk id="5" creationId="{613A6D4A-B2A3-4D92-83AF-4EAA5FB70DC9}"/>
          </ac:spMkLst>
        </pc:spChg>
        <pc:spChg chg="del mod">
          <ac:chgData name="Bruno de Grissac" userId="d3f85db1-402d-49d1-8f7f-5bc735f26e17" providerId="ADAL" clId="{D1C03FB1-630F-4AA7-9EEC-2931CCFA7F05}" dt="2022-06-28T07:47:40.454" v="219" actId="478"/>
          <ac:spMkLst>
            <pc:docMk/>
            <pc:sldMk cId="3099545163" sldId="465"/>
            <ac:spMk id="7" creationId="{BF59C880-1D2A-4B28-B574-22975926A4A6}"/>
          </ac:spMkLst>
        </pc:spChg>
      </pc:sldChg>
    </pc:docChg>
  </pc:docChgLst>
  <pc:docChgLst>
    <pc:chgData name="Bruno de Grissac" userId="d3f85db1-402d-49d1-8f7f-5bc735f26e17" providerId="ADAL" clId="{5043139F-0AE8-439E-9802-8D38ED05F5B9}"/>
    <pc:docChg chg="custSel modSld">
      <pc:chgData name="Bruno de Grissac" userId="d3f85db1-402d-49d1-8f7f-5bc735f26e17" providerId="ADAL" clId="{5043139F-0AE8-439E-9802-8D38ED05F5B9}" dt="2023-06-12T11:56:19.611" v="33" actId="207"/>
      <pc:docMkLst>
        <pc:docMk/>
      </pc:docMkLst>
      <pc:sldChg chg="addSp delSp modSp mod">
        <pc:chgData name="Bruno de Grissac" userId="d3f85db1-402d-49d1-8f7f-5bc735f26e17" providerId="ADAL" clId="{5043139F-0AE8-439E-9802-8D38ED05F5B9}" dt="2023-06-12T11:56:19.611" v="33" actId="207"/>
        <pc:sldMkLst>
          <pc:docMk/>
          <pc:sldMk cId="788896010" sldId="466"/>
        </pc:sldMkLst>
        <pc:spChg chg="mod">
          <ac:chgData name="Bruno de Grissac" userId="d3f85db1-402d-49d1-8f7f-5bc735f26e17" providerId="ADAL" clId="{5043139F-0AE8-439E-9802-8D38ED05F5B9}" dt="2023-06-12T11:55:51.305" v="28" actId="14100"/>
          <ac:spMkLst>
            <pc:docMk/>
            <pc:sldMk cId="788896010" sldId="466"/>
            <ac:spMk id="2" creationId="{09D194D1-4AEB-C4BB-DBED-A2AB7B51E1F2}"/>
          </ac:spMkLst>
        </pc:spChg>
        <pc:spChg chg="add mod">
          <ac:chgData name="Bruno de Grissac" userId="d3f85db1-402d-49d1-8f7f-5bc735f26e17" providerId="ADAL" clId="{5043139F-0AE8-439E-9802-8D38ED05F5B9}" dt="2023-06-12T11:56:19.611" v="33" actId="207"/>
          <ac:spMkLst>
            <pc:docMk/>
            <pc:sldMk cId="788896010" sldId="466"/>
            <ac:spMk id="3" creationId="{F3C6C333-BC16-2757-D057-2514C4DF7C4D}"/>
          </ac:spMkLst>
        </pc:spChg>
        <pc:spChg chg="del mod">
          <ac:chgData name="Bruno de Grissac" userId="d3f85db1-402d-49d1-8f7f-5bc735f26e17" providerId="ADAL" clId="{5043139F-0AE8-439E-9802-8D38ED05F5B9}" dt="2023-06-12T11:54:35.459" v="14" actId="478"/>
          <ac:spMkLst>
            <pc:docMk/>
            <pc:sldMk cId="788896010" sldId="466"/>
            <ac:spMk id="5" creationId="{1A5B1366-43A4-66A5-B9B8-0AA26286110B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12/06/2023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12/06/2023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12/06/2023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1600" y="1376224"/>
            <a:ext cx="7772400" cy="2268800"/>
          </a:xfrm>
        </p:spPr>
        <p:txBody>
          <a:bodyPr/>
          <a:lstStyle/>
          <a:p>
            <a:r>
              <a:rPr lang="fr-FR" dirty="0"/>
              <a:t>Compte rendu de l'exercice</a:t>
            </a:r>
            <a:br>
              <a:rPr lang="fr-FR" dirty="0"/>
            </a:br>
            <a:r>
              <a:rPr lang="fr-FR" dirty="0"/>
              <a:t>de la délégation donnée </a:t>
            </a:r>
            <a:r>
              <a:rPr lang="fr-FR"/>
              <a:t>au SMEGREG</a:t>
            </a:r>
            <a:endParaRPr lang="fr-FR" dirty="0"/>
          </a:p>
        </p:txBody>
      </p:sp>
      <p:sp>
        <p:nvSpPr>
          <p:cNvPr id="6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784239"/>
          </a:xfrm>
        </p:spPr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19 juin 2023</a:t>
            </a:r>
          </a:p>
        </p:txBody>
      </p:sp>
    </p:spTree>
    <p:extLst>
      <p:ext uri="{BB962C8B-B14F-4D97-AF65-F5344CB8AC3E}">
        <p14:creationId xmlns:p14="http://schemas.microsoft.com/office/powerpoint/2010/main" val="1874988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2023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251520" y="1418873"/>
            <a:ext cx="86409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Article 8 des Règles de fonctionnement de la CLE :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0077D4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746" y="1793141"/>
            <a:ext cx="7272734" cy="4554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91680" y="5363617"/>
            <a:ext cx="7200800" cy="971550"/>
          </a:xfrm>
          <a:prstGeom prst="rect">
            <a:avLst/>
          </a:prstGeom>
          <a:noFill/>
          <a:ln w="50800" algn="ctr">
            <a:solidFill>
              <a:srgbClr val="FFC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28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181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3E1A638D-F6E7-4598-BA47-5F973488F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3878099"/>
              </p:ext>
            </p:extLst>
          </p:nvPr>
        </p:nvGraphicFramePr>
        <p:xfrm>
          <a:off x="294146" y="1449000"/>
          <a:ext cx="8548411" cy="4294741"/>
        </p:xfrm>
        <a:graphic>
          <a:graphicData uri="http://schemas.openxmlformats.org/drawingml/2006/table">
            <a:tbl>
              <a:tblPr/>
              <a:tblGrid>
                <a:gridCol w="1008910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36933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12-janv.-22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20-janv.-23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la création de forage pour l’irrigation à La Sauve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02751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12-janv.-22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26-janv.-23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le projet de ponton-mixte « Quai de la </a:t>
                      </a:r>
                      <a:r>
                        <a:rPr lang="fr-FR" sz="10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Souys</a:t>
                      </a: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 » à Bordeaux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937119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4-févr-22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06-févr.-23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création d’un forage pour l’usage agricole et l’arrosage d’un espace vert dans un domaine privé La Maqueline sur la commune de Macau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854508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9-févr-22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09-févr.-23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la création d'un forage agricole sur la commune de Noaillan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115757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14-févr-22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14-févr.-23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régularisation d'un forage à l'Oligocène sur la commune de Moulis-en-Médoc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de présentation prochaine CLE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339157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2-mars-22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24-févr.-23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de principe sur la régularisation de deux forages du Château Malartic </a:t>
                      </a:r>
                      <a:r>
                        <a:rPr lang="fr-FR" sz="10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Lagravière</a:t>
                      </a: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 situés sur la commune de Léognan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Incomplet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6894850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10-mars-22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27-févr.-23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sur le dossier concernant l'extension de la ZA "Pot au Pin" à Cestas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391961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11-mars-22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27-févr-23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sur le dossier d'aménagement ferroviaire par SNCF Réseaux à Bègles, Villenave d'Ornon, Cadaujac et Saint-Médard d’Eyrans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5756531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02-mai-22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10-mars-23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de méthanisation Berganton Biogaz à St-Jean-d'Illac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Incomplet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6377419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07-juin-22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20-mars-23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le SCoT Médoc-Atlantique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de présentation prochaine CLE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2244344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2023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</p:spTree>
    <p:extLst>
      <p:ext uri="{BB962C8B-B14F-4D97-AF65-F5344CB8AC3E}">
        <p14:creationId xmlns:p14="http://schemas.microsoft.com/office/powerpoint/2010/main" val="1810523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3E1A638D-F6E7-4598-BA47-5F973488F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901962"/>
              </p:ext>
            </p:extLst>
          </p:nvPr>
        </p:nvGraphicFramePr>
        <p:xfrm>
          <a:off x="294146" y="1449000"/>
          <a:ext cx="8548411" cy="3123448"/>
        </p:xfrm>
        <a:graphic>
          <a:graphicData uri="http://schemas.openxmlformats.org/drawingml/2006/table">
            <a:tbl>
              <a:tblPr/>
              <a:tblGrid>
                <a:gridCol w="1008910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36933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31-mars-23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de création de forage agricoles pour la Ferme de Retis à Hostens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Incomplet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02751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31-mars-23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de création de forage agricole à Bazas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937119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3-avr-23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de création de forage agricole à Gornac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854508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3-avr-23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de création de forage agricole à Lormont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115757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5-avr-23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Pétitionnaire (ASN)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les décisions modificatives sur les prélèvements de la Centrale Nucléaire du Blayais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339157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10-mai-23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de forage de reconnaissance au Miocène à Bernos-Beaulac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335739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15-mai-23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sur le projet de confortement de la digue à Bègles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4415428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4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2023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09D194D1-4AEB-C4BB-DBED-A2AB7B51E1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451" y="4603810"/>
            <a:ext cx="4763630" cy="1846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Au 19 juin 2023, 42 dossiers reçus :</a:t>
            </a:r>
          </a:p>
          <a:p>
            <a:pPr marL="800100" lvl="1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22 pour information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17 ont donné lieu à des réponses :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400" dirty="0">
                <a:solidFill>
                  <a:srgbClr val="333399"/>
                </a:solidFill>
                <a:latin typeface="Trebuchet MS" panose="020B0603020202020204" pitchFamily="34" charset="0"/>
              </a:rPr>
              <a:t>5 ne concernaient pas le SAGE ;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400" dirty="0">
                <a:solidFill>
                  <a:srgbClr val="333399"/>
                </a:solidFill>
                <a:latin typeface="Trebuchet MS" panose="020B0603020202020204" pitchFamily="34" charset="0"/>
              </a:rPr>
              <a:t>3 sont incomplets ;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400" dirty="0">
                <a:solidFill>
                  <a:srgbClr val="333399"/>
                </a:solidFill>
                <a:latin typeface="Trebuchet MS" panose="020B0603020202020204" pitchFamily="34" charset="0"/>
              </a:rPr>
              <a:t>7 ayant donné lieu à un avis par délégation ;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400" dirty="0">
                <a:solidFill>
                  <a:srgbClr val="333399"/>
                </a:solidFill>
                <a:latin typeface="Trebuchet MS" panose="020B0603020202020204" pitchFamily="34" charset="0"/>
              </a:rPr>
              <a:t>2 à présenter à la CLE ;</a:t>
            </a:r>
          </a:p>
        </p:txBody>
      </p:sp>
      <p:sp>
        <p:nvSpPr>
          <p:cNvPr id="3" name="Text Box 15">
            <a:extLst>
              <a:ext uri="{FF2B5EF4-FFF2-40B4-BE49-F238E27FC236}">
                <a16:creationId xmlns:a16="http://schemas.microsoft.com/office/drawing/2014/main" id="{F3C6C333-BC16-2757-D057-2514C4DF7C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4047" y="6111915"/>
            <a:ext cx="4139953" cy="338554"/>
          </a:xfrm>
          <a:prstGeom prst="rect">
            <a:avLst/>
          </a:prstGeom>
          <a:solidFill>
            <a:srgbClr val="FFEB01"/>
          </a:solidFill>
          <a:ln>
            <a:noFill/>
          </a:ln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et 3 dossiers à examiner ce jour pour avis.</a:t>
            </a:r>
          </a:p>
        </p:txBody>
      </p:sp>
    </p:spTree>
    <p:extLst>
      <p:ext uri="{BB962C8B-B14F-4D97-AF65-F5344CB8AC3E}">
        <p14:creationId xmlns:p14="http://schemas.microsoft.com/office/powerpoint/2010/main" val="7888960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5555</TotalTime>
  <Words>466</Words>
  <Application>Microsoft Office PowerPoint</Application>
  <PresentationFormat>Affichage à l'écran (4:3)</PresentationFormat>
  <Paragraphs>94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Arial</vt:lpstr>
      <vt:lpstr>Calibri</vt:lpstr>
      <vt:lpstr>Gill Sans MT</vt:lpstr>
      <vt:lpstr>Trebuchet MS</vt:lpstr>
      <vt:lpstr>Wingdings</vt:lpstr>
      <vt:lpstr>Office Theme</vt:lpstr>
      <vt:lpstr>Compte rendu de l'exercice de la délégation donnée au SMEGREG</vt:lpstr>
      <vt:lpstr>Compte rendu de l'exercice 2023 de la délégation donnée au SMEGREG</vt:lpstr>
      <vt:lpstr>Compte rendu de l'exercice 2023 de la délégation donnée au SMEGREG</vt:lpstr>
      <vt:lpstr>Compte rendu de l'exercice 2023 de la délégation donnée au SMEGREG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Compte rendu de l'exercice de la délégation donnée au SMEGREG</dc:title>
  <dc:creator>bruno.degrissac</dc:creator>
  <cp:lastModifiedBy>Bruno de Grissac</cp:lastModifiedBy>
  <cp:revision>303</cp:revision>
  <cp:lastPrinted>2017-10-06T08:09:19Z</cp:lastPrinted>
  <dcterms:created xsi:type="dcterms:W3CDTF">2015-09-15T19:44:09Z</dcterms:created>
  <dcterms:modified xsi:type="dcterms:W3CDTF">2023-06-12T11:56:23Z</dcterms:modified>
</cp:coreProperties>
</file>