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8"/>
  </p:notesMasterIdLst>
  <p:handoutMasterIdLst>
    <p:handoutMasterId r:id="rId9"/>
  </p:handoutMasterIdLst>
  <p:sldIdLst>
    <p:sldId id="448" r:id="rId2"/>
    <p:sldId id="449" r:id="rId3"/>
    <p:sldId id="464" r:id="rId4"/>
    <p:sldId id="466" r:id="rId5"/>
    <p:sldId id="468" r:id="rId6"/>
    <p:sldId id="467" r:id="rId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1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01"/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43139F-0AE8-439E-9802-8D38ED05F5B9}" v="13" dt="2023-06-12T11:56:19.6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6" d="100"/>
          <a:sy n="106" d="100"/>
        </p:scale>
        <p:origin x="17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D1C03FB1-630F-4AA7-9EEC-2931CCFA7F05}"/>
    <pc:docChg chg="custSel modSld">
      <pc:chgData name="Bruno de Grissac" userId="d3f85db1-402d-49d1-8f7f-5bc735f26e17" providerId="ADAL" clId="{D1C03FB1-630F-4AA7-9EEC-2931CCFA7F05}" dt="2022-06-28T08:02:36.951" v="372" actId="20577"/>
      <pc:docMkLst>
        <pc:docMk/>
      </pc:docMkLst>
      <pc:sldChg chg="modSp mod">
        <pc:chgData name="Bruno de Grissac" userId="d3f85db1-402d-49d1-8f7f-5bc735f26e17" providerId="ADAL" clId="{D1C03FB1-630F-4AA7-9EEC-2931CCFA7F05}" dt="2022-06-28T08:01:28.616" v="329"/>
        <pc:sldMkLst>
          <pc:docMk/>
          <pc:sldMk cId="1810523147" sldId="464"/>
        </pc:sldMkLst>
        <pc:graphicFrameChg chg="mod modGraphic">
          <ac:chgData name="Bruno de Grissac" userId="d3f85db1-402d-49d1-8f7f-5bc735f26e17" providerId="ADAL" clId="{D1C03FB1-630F-4AA7-9EEC-2931CCFA7F05}" dt="2022-06-28T08:01:28.616" v="329"/>
          <ac:graphicFrameMkLst>
            <pc:docMk/>
            <pc:sldMk cId="1810523147" sldId="464"/>
            <ac:graphicFrameMk id="6" creationId="{3E1A638D-F6E7-4598-BA47-5F973488F03C}"/>
          </ac:graphicFrameMkLst>
        </pc:graphicFrameChg>
      </pc:sldChg>
      <pc:sldChg chg="delSp modSp mod">
        <pc:chgData name="Bruno de Grissac" userId="d3f85db1-402d-49d1-8f7f-5bc735f26e17" providerId="ADAL" clId="{D1C03FB1-630F-4AA7-9EEC-2931CCFA7F05}" dt="2022-06-28T08:02:36.951" v="372" actId="20577"/>
        <pc:sldMkLst>
          <pc:docMk/>
          <pc:sldMk cId="3099545163" sldId="465"/>
        </pc:sldMkLst>
        <pc:spChg chg="mod">
          <ac:chgData name="Bruno de Grissac" userId="d3f85db1-402d-49d1-8f7f-5bc735f26e17" providerId="ADAL" clId="{D1C03FB1-630F-4AA7-9EEC-2931CCFA7F05}" dt="2022-06-28T08:02:36.951" v="372" actId="20577"/>
          <ac:spMkLst>
            <pc:docMk/>
            <pc:sldMk cId="3099545163" sldId="465"/>
            <ac:spMk id="5" creationId="{613A6D4A-B2A3-4D92-83AF-4EAA5FB70DC9}"/>
          </ac:spMkLst>
        </pc:spChg>
        <pc:spChg chg="del mod">
          <ac:chgData name="Bruno de Grissac" userId="d3f85db1-402d-49d1-8f7f-5bc735f26e17" providerId="ADAL" clId="{D1C03FB1-630F-4AA7-9EEC-2931CCFA7F05}" dt="2022-06-28T07:47:40.454" v="219" actId="478"/>
          <ac:spMkLst>
            <pc:docMk/>
            <pc:sldMk cId="3099545163" sldId="465"/>
            <ac:spMk id="7" creationId="{BF59C880-1D2A-4B28-B574-22975926A4A6}"/>
          </ac:spMkLst>
        </pc:spChg>
      </pc:sldChg>
    </pc:docChg>
  </pc:docChgLst>
  <pc:docChgLst>
    <pc:chgData name="Bruno de Grissac" userId="d3f85db1-402d-49d1-8f7f-5bc735f26e17" providerId="ADAL" clId="{5043139F-0AE8-439E-9802-8D38ED05F5B9}"/>
    <pc:docChg chg="custSel modSld">
      <pc:chgData name="Bruno de Grissac" userId="d3f85db1-402d-49d1-8f7f-5bc735f26e17" providerId="ADAL" clId="{5043139F-0AE8-439E-9802-8D38ED05F5B9}" dt="2023-06-12T11:56:19.611" v="33" actId="207"/>
      <pc:docMkLst>
        <pc:docMk/>
      </pc:docMkLst>
      <pc:sldChg chg="addSp delSp modSp mod">
        <pc:chgData name="Bruno de Grissac" userId="d3f85db1-402d-49d1-8f7f-5bc735f26e17" providerId="ADAL" clId="{5043139F-0AE8-439E-9802-8D38ED05F5B9}" dt="2023-06-12T11:56:19.611" v="33" actId="207"/>
        <pc:sldMkLst>
          <pc:docMk/>
          <pc:sldMk cId="788896010" sldId="466"/>
        </pc:sldMkLst>
        <pc:spChg chg="mod">
          <ac:chgData name="Bruno de Grissac" userId="d3f85db1-402d-49d1-8f7f-5bc735f26e17" providerId="ADAL" clId="{5043139F-0AE8-439E-9802-8D38ED05F5B9}" dt="2023-06-12T11:55:51.305" v="28" actId="14100"/>
          <ac:spMkLst>
            <pc:docMk/>
            <pc:sldMk cId="788896010" sldId="466"/>
            <ac:spMk id="2" creationId="{09D194D1-4AEB-C4BB-DBED-A2AB7B51E1F2}"/>
          </ac:spMkLst>
        </pc:spChg>
        <pc:spChg chg="add mod">
          <ac:chgData name="Bruno de Grissac" userId="d3f85db1-402d-49d1-8f7f-5bc735f26e17" providerId="ADAL" clId="{5043139F-0AE8-439E-9802-8D38ED05F5B9}" dt="2023-06-12T11:56:19.611" v="33" actId="207"/>
          <ac:spMkLst>
            <pc:docMk/>
            <pc:sldMk cId="788896010" sldId="466"/>
            <ac:spMk id="3" creationId="{F3C6C333-BC16-2757-D057-2514C4DF7C4D}"/>
          </ac:spMkLst>
        </pc:spChg>
        <pc:spChg chg="del mod">
          <ac:chgData name="Bruno de Grissac" userId="d3f85db1-402d-49d1-8f7f-5bc735f26e17" providerId="ADAL" clId="{5043139F-0AE8-439E-9802-8D38ED05F5B9}" dt="2023-06-12T11:54:35.459" v="14" actId="478"/>
          <ac:spMkLst>
            <pc:docMk/>
            <pc:sldMk cId="788896010" sldId="466"/>
            <ac:spMk id="5" creationId="{1A5B1366-43A4-66A5-B9B8-0AA26286110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28/09/2023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28/09/2023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28/09/2023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Compte rendu de l'exercice</a:t>
            </a:r>
            <a:br>
              <a:rPr lang="fr-FR" dirty="0"/>
            </a:br>
            <a:r>
              <a:rPr lang="fr-FR" dirty="0"/>
              <a:t>de la délégation donnée </a:t>
            </a:r>
            <a:r>
              <a:rPr lang="fr-FR"/>
              <a:t>au SMEGREG</a:t>
            </a: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2 octobre 2023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2023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18873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des Règles de fonctionnement de la CLE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46" y="1793141"/>
            <a:ext cx="7272734" cy="455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91680" y="5363617"/>
            <a:ext cx="7200800" cy="971550"/>
          </a:xfrm>
          <a:prstGeom prst="rect">
            <a:avLst/>
          </a:prstGeom>
          <a:noFill/>
          <a:ln w="50800" algn="ctr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3878099"/>
              </p:ext>
            </p:extLst>
          </p:nvPr>
        </p:nvGraphicFramePr>
        <p:xfrm>
          <a:off x="294146" y="1449000"/>
          <a:ext cx="8548411" cy="4294741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12-janv.-22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20-janv.-23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création de forage pour l’irrigation à La Sauve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12-janv.-22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26-janv.-23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de ponton-mixte « Quai de la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Souys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 » à 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4-févr-22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06-févr.-23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création d’un forage pour l’usage agricole et l’arrosage d’un espace vert dans un domaine privé La Maqueline sur la commune de Macau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9-févr-22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09-févr.-23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création d'un forage agricole sur la commune de Noaillan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14-févr-22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14-févr.-23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régularisation d'un forage à l'Oligocène sur la commune de Moulis-en-Médoc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24-févr.-23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de principe sur la régularisation de deux forages du Château Malartic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Lagravière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situés sur la commune de Léognan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89485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27-févr.-23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dossier concernant l'extension de la ZA "Pot au Pin" à Cestas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91961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11-mars-22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27-févr-23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dossier d'aménagement ferroviaire par SNCF Réseaux à Bègles, Villenave d'Ornon, Cadaujac et Saint-Médard d’Eyrans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575653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02-mai-22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10-mars-23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méthanisation Berganton Biogaz à St-Jean-d'Illac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377419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07-juin-22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20-mars-23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SCoT Médoc-Atlantique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2244344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2023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1810523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0427983"/>
              </p:ext>
            </p:extLst>
          </p:nvPr>
        </p:nvGraphicFramePr>
        <p:xfrm>
          <a:off x="294146" y="1449000"/>
          <a:ext cx="8548411" cy="4685172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31-mars-23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création de forage agricoles pour la Ferme de Retis à Hostens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31-mars-23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création de forage agricole à Bazas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3-avr-23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création de forage agricole à Gornac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3-avr-23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création de forage agricole à Lormont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5-avr-23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Pétitionnaire (ASN)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les décisions modificatives sur les prélèvements de la Centrale Nucléaire du Blayais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10-mai-23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forage de reconnaissance au Miocène à Bernos-Beaulac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335739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15-mai-23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projet de confortement de la digue à Bègles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441542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20-juin-23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création de forage agricole à Lormont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6826569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21-juin-23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REUT de la STEP pour ETEX à St-Loubès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023005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21-juin-23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ZAE fillières dirigeables à Laruscade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405919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21-juin-23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d'autorisation environnementale M. Dubourg "Petit Jarnon" à Cestas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5359350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2023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788896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3329541"/>
              </p:ext>
            </p:extLst>
          </p:nvPr>
        </p:nvGraphicFramePr>
        <p:xfrm>
          <a:off x="294146" y="1449000"/>
          <a:ext cx="8548411" cy="4685172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21-juin-23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projet de forage agricole à Mérignac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21-juin-23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permis d'exploitation des gîtes géothermiques "Plaine de Garonne Energie" à Bordeaux, Cenon et Lormont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956493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26-juin-23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d'autorisation environnementale des forages de St-Vivien-de-Médoc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371562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28-juil.-23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projet d'extension de la STEP de Lille à Blanquefort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222064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26-juil.-23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projet de remplacement de 2 forages agricoles à Carcans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10-août-23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projet de piézomètres pour un cimetière naturel à Pessac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10-août-23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récépissé de déclaration de la création de 2 piézomètres à Castelnau-de-Médoc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10-août-23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site agricole de Tanaïs à Blanquefort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10-août-23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d'extension de la STEP de Condat à Libourne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89485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11-août-23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REUT de la STEP à Biganos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91961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11-août-23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Pétitionnaire (INRAE)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de principe sur la demande d'exploitation du "Nouveau forage" à Toulenne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5756531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2023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4268958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6581303"/>
              </p:ext>
            </p:extLst>
          </p:nvPr>
        </p:nvGraphicFramePr>
        <p:xfrm>
          <a:off x="294146" y="1449000"/>
          <a:ext cx="8548411" cy="1171293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29-août-23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les compléments au dossier d'enregistrement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Berganton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Biogaz à St-Jean-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d'Illac</a:t>
                      </a:r>
                      <a:endParaRPr lang="fr-FR" sz="1000" b="0" i="0" u="none" strike="noStrike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31-août-23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déclaration de forage agricole pour une ferme urbaine à Mérignac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2023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09D194D1-4AEB-C4BB-DBED-A2AB7B51E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2664889"/>
            <a:ext cx="7362906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Au 2 octobre 2023, 98 dossiers reçus :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63 pour information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34 ont donné lieu à des réponses :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12 ne concernaient pas le SAGE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4 sont incomplets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13 ayant donné lieu à un avis par délégation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5 à présenter à la CLE</a:t>
            </a: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F3C6C333-BC16-2757-D057-2514C4DF7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824" y="5785394"/>
            <a:ext cx="6084169" cy="461665"/>
          </a:xfrm>
          <a:prstGeom prst="rect">
            <a:avLst/>
          </a:prstGeom>
          <a:solidFill>
            <a:srgbClr val="FFEB01"/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et 4 dossiers à examiner ce jour pour avis.</a:t>
            </a:r>
          </a:p>
        </p:txBody>
      </p:sp>
    </p:spTree>
    <p:extLst>
      <p:ext uri="{BB962C8B-B14F-4D97-AF65-F5344CB8AC3E}">
        <p14:creationId xmlns:p14="http://schemas.microsoft.com/office/powerpoint/2010/main" val="1065016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5576</TotalTime>
  <Words>804</Words>
  <Application>Microsoft Office PowerPoint</Application>
  <PresentationFormat>Affichage à l'écran (4:3)</PresentationFormat>
  <Paragraphs>174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Gill Sans MT</vt:lpstr>
      <vt:lpstr>Trebuchet MS</vt:lpstr>
      <vt:lpstr>Wingdings</vt:lpstr>
      <vt:lpstr>Office Theme</vt:lpstr>
      <vt:lpstr>Compte rendu de l'exercice de la délégation donnée au SMEGREG</vt:lpstr>
      <vt:lpstr>Compte rendu de l'exercice 2023 de la délégation donnée au SMEGREG</vt:lpstr>
      <vt:lpstr>Compte rendu de l'exercice 2023 de la délégation donnée au SMEGREG</vt:lpstr>
      <vt:lpstr>Compte rendu de l'exercice 2023 de la délégation donnée au SMEGREG</vt:lpstr>
      <vt:lpstr>Compte rendu de l'exercice 2023 de la délégation donnée au SMEGREG</vt:lpstr>
      <vt:lpstr>Compte rendu de l'exercice 2023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Compte rendu de l'exercice de la délégation donnée au SMEGREG</dc:title>
  <dc:creator>bruno.degrissac</dc:creator>
  <cp:lastModifiedBy>Alexis Lafficher</cp:lastModifiedBy>
  <cp:revision>306</cp:revision>
  <cp:lastPrinted>2017-10-06T08:09:19Z</cp:lastPrinted>
  <dcterms:created xsi:type="dcterms:W3CDTF">2015-09-15T19:44:09Z</dcterms:created>
  <dcterms:modified xsi:type="dcterms:W3CDTF">2023-09-28T07:59:58Z</dcterms:modified>
</cp:coreProperties>
</file>