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1"/>
  </p:notesMasterIdLst>
  <p:handoutMasterIdLst>
    <p:handoutMasterId r:id="rId12"/>
  </p:handoutMasterIdLst>
  <p:sldIdLst>
    <p:sldId id="564" r:id="rId2"/>
    <p:sldId id="568" r:id="rId3"/>
    <p:sldId id="574" r:id="rId4"/>
    <p:sldId id="576" r:id="rId5"/>
    <p:sldId id="583" r:id="rId6"/>
    <p:sldId id="584" r:id="rId7"/>
    <p:sldId id="575" r:id="rId8"/>
    <p:sldId id="581" r:id="rId9"/>
    <p:sldId id="585" r:id="rId1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78F04"/>
    <a:srgbClr val="FF963B"/>
    <a:srgbClr val="FFFF99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ECF036-2950-403E-AEBA-30400C553720}" v="13" dt="2024-09-30T07:21:52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62" d="100"/>
          <a:sy n="62" d="100"/>
        </p:scale>
        <p:origin x="1662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99ECF036-2950-403E-AEBA-30400C553720}"/>
    <pc:docChg chg="undo custSel addSld delSld modSld">
      <pc:chgData name="Bruno de Grissac" userId="d3f85db1-402d-49d1-8f7f-5bc735f26e17" providerId="ADAL" clId="{99ECF036-2950-403E-AEBA-30400C553720}" dt="2024-09-30T07:24:07.950" v="204" actId="13926"/>
      <pc:docMkLst>
        <pc:docMk/>
      </pc:docMkLst>
      <pc:sldChg chg="del">
        <pc:chgData name="Bruno de Grissac" userId="d3f85db1-402d-49d1-8f7f-5bc735f26e17" providerId="ADAL" clId="{99ECF036-2950-403E-AEBA-30400C553720}" dt="2024-09-27T07:59:57.171" v="115" actId="47"/>
        <pc:sldMkLst>
          <pc:docMk/>
          <pc:sldMk cId="2669729892" sldId="567"/>
        </pc:sldMkLst>
      </pc:sldChg>
      <pc:sldChg chg="modSp">
        <pc:chgData name="Bruno de Grissac" userId="d3f85db1-402d-49d1-8f7f-5bc735f26e17" providerId="ADAL" clId="{99ECF036-2950-403E-AEBA-30400C553720}" dt="2024-09-27T07:31:51.584" v="0" actId="403"/>
        <pc:sldMkLst>
          <pc:docMk/>
          <pc:sldMk cId="3410039729" sldId="574"/>
        </pc:sldMkLst>
        <pc:spChg chg="mod">
          <ac:chgData name="Bruno de Grissac" userId="d3f85db1-402d-49d1-8f7f-5bc735f26e17" providerId="ADAL" clId="{99ECF036-2950-403E-AEBA-30400C553720}" dt="2024-09-27T07:31:51.584" v="0" actId="403"/>
          <ac:spMkLst>
            <pc:docMk/>
            <pc:sldMk cId="3410039729" sldId="574"/>
            <ac:spMk id="6" creationId="{7B138E04-7AC1-31C2-41C0-0F51770DDBD6}"/>
          </ac:spMkLst>
        </pc:spChg>
      </pc:sldChg>
      <pc:sldChg chg="addSp delSp modSp mod">
        <pc:chgData name="Bruno de Grissac" userId="d3f85db1-402d-49d1-8f7f-5bc735f26e17" providerId="ADAL" clId="{99ECF036-2950-403E-AEBA-30400C553720}" dt="2024-09-27T07:55:56.512" v="94" actId="22"/>
        <pc:sldMkLst>
          <pc:docMk/>
          <pc:sldMk cId="223109445" sldId="575"/>
        </pc:sldMkLst>
        <pc:spChg chg="add del">
          <ac:chgData name="Bruno de Grissac" userId="d3f85db1-402d-49d1-8f7f-5bc735f26e17" providerId="ADAL" clId="{99ECF036-2950-403E-AEBA-30400C553720}" dt="2024-09-27T07:55:56.512" v="94" actId="22"/>
          <ac:spMkLst>
            <pc:docMk/>
            <pc:sldMk cId="223109445" sldId="575"/>
            <ac:spMk id="3" creationId="{F3066B1D-161D-B60D-1E48-296A3E719638}"/>
          </ac:spMkLst>
        </pc:spChg>
        <pc:spChg chg="mod">
          <ac:chgData name="Bruno de Grissac" userId="d3f85db1-402d-49d1-8f7f-5bc735f26e17" providerId="ADAL" clId="{99ECF036-2950-403E-AEBA-30400C553720}" dt="2024-09-27T07:55:02.886" v="92" actId="13926"/>
          <ac:spMkLst>
            <pc:docMk/>
            <pc:sldMk cId="223109445" sldId="575"/>
            <ac:spMk id="6" creationId="{7B138E04-7AC1-31C2-41C0-0F51770DDBD6}"/>
          </ac:spMkLst>
        </pc:spChg>
        <pc:spChg chg="mod">
          <ac:chgData name="Bruno de Grissac" userId="d3f85db1-402d-49d1-8f7f-5bc735f26e17" providerId="ADAL" clId="{99ECF036-2950-403E-AEBA-30400C553720}" dt="2024-09-27T07:53:35.906" v="80" actId="6549"/>
          <ac:spMkLst>
            <pc:docMk/>
            <pc:sldMk cId="223109445" sldId="575"/>
            <ac:spMk id="6148" creationId="{16639FF3-80F9-FD5C-3BB0-A5163C7667D1}"/>
          </ac:spMkLst>
        </pc:spChg>
      </pc:sldChg>
      <pc:sldChg chg="addSp modSp mod">
        <pc:chgData name="Bruno de Grissac" userId="d3f85db1-402d-49d1-8f7f-5bc735f26e17" providerId="ADAL" clId="{99ECF036-2950-403E-AEBA-30400C553720}" dt="2024-09-30T07:23:46.960" v="202" actId="13926"/>
        <pc:sldMkLst>
          <pc:docMk/>
          <pc:sldMk cId="2979756966" sldId="576"/>
        </pc:sldMkLst>
        <pc:spChg chg="add">
          <ac:chgData name="Bruno de Grissac" userId="d3f85db1-402d-49d1-8f7f-5bc735f26e17" providerId="ADAL" clId="{99ECF036-2950-403E-AEBA-30400C553720}" dt="2024-09-27T07:32:59.583" v="17"/>
          <ac:spMkLst>
            <pc:docMk/>
            <pc:sldMk cId="2979756966" sldId="576"/>
            <ac:spMk id="2" creationId="{B3670D12-F7E3-65E6-6642-E086B5210EE5}"/>
          </ac:spMkLst>
        </pc:spChg>
        <pc:spChg chg="mod">
          <ac:chgData name="Bruno de Grissac" userId="d3f85db1-402d-49d1-8f7f-5bc735f26e17" providerId="ADAL" clId="{99ECF036-2950-403E-AEBA-30400C553720}" dt="2024-09-30T07:23:46.960" v="202" actId="13926"/>
          <ac:spMkLst>
            <pc:docMk/>
            <pc:sldMk cId="2979756966" sldId="576"/>
            <ac:spMk id="6" creationId="{7B138E04-7AC1-31C2-41C0-0F51770DDBD6}"/>
          </ac:spMkLst>
        </pc:spChg>
        <pc:spChg chg="mod">
          <ac:chgData name="Bruno de Grissac" userId="d3f85db1-402d-49d1-8f7f-5bc735f26e17" providerId="ADAL" clId="{99ECF036-2950-403E-AEBA-30400C553720}" dt="2024-09-27T07:32:14.252" v="16" actId="20577"/>
          <ac:spMkLst>
            <pc:docMk/>
            <pc:sldMk cId="2979756966" sldId="576"/>
            <ac:spMk id="6148" creationId="{16639FF3-80F9-FD5C-3BB0-A5163C7667D1}"/>
          </ac:spMkLst>
        </pc:spChg>
      </pc:sldChg>
      <pc:sldChg chg="del">
        <pc:chgData name="Bruno de Grissac" userId="d3f85db1-402d-49d1-8f7f-5bc735f26e17" providerId="ADAL" clId="{99ECF036-2950-403E-AEBA-30400C553720}" dt="2024-09-27T07:36:44.010" v="51" actId="47"/>
        <pc:sldMkLst>
          <pc:docMk/>
          <pc:sldMk cId="3048073822" sldId="577"/>
        </pc:sldMkLst>
      </pc:sldChg>
      <pc:sldChg chg="del">
        <pc:chgData name="Bruno de Grissac" userId="d3f85db1-402d-49d1-8f7f-5bc735f26e17" providerId="ADAL" clId="{99ECF036-2950-403E-AEBA-30400C553720}" dt="2024-09-27T07:36:44.010" v="51" actId="47"/>
        <pc:sldMkLst>
          <pc:docMk/>
          <pc:sldMk cId="910124156" sldId="578"/>
        </pc:sldMkLst>
      </pc:sldChg>
      <pc:sldChg chg="del">
        <pc:chgData name="Bruno de Grissac" userId="d3f85db1-402d-49d1-8f7f-5bc735f26e17" providerId="ADAL" clId="{99ECF036-2950-403E-AEBA-30400C553720}" dt="2024-09-27T07:59:55.354" v="114" actId="47"/>
        <pc:sldMkLst>
          <pc:docMk/>
          <pc:sldMk cId="3136863451" sldId="579"/>
        </pc:sldMkLst>
      </pc:sldChg>
      <pc:sldChg chg="modSp add del mod">
        <pc:chgData name="Bruno de Grissac" userId="d3f85db1-402d-49d1-8f7f-5bc735f26e17" providerId="ADAL" clId="{99ECF036-2950-403E-AEBA-30400C553720}" dt="2024-09-30T07:20:47.594" v="176" actId="47"/>
        <pc:sldMkLst>
          <pc:docMk/>
          <pc:sldMk cId="3218667040" sldId="580"/>
        </pc:sldMkLst>
        <pc:spChg chg="mod">
          <ac:chgData name="Bruno de Grissac" userId="d3f85db1-402d-49d1-8f7f-5bc735f26e17" providerId="ADAL" clId="{99ECF036-2950-403E-AEBA-30400C553720}" dt="2024-09-27T07:35:26.704" v="49" actId="20577"/>
          <ac:spMkLst>
            <pc:docMk/>
            <pc:sldMk cId="3218667040" sldId="580"/>
            <ac:spMk id="6" creationId="{7B138E04-7AC1-31C2-41C0-0F51770DDBD6}"/>
          </ac:spMkLst>
        </pc:spChg>
      </pc:sldChg>
      <pc:sldChg chg="modSp add mod">
        <pc:chgData name="Bruno de Grissac" userId="d3f85db1-402d-49d1-8f7f-5bc735f26e17" providerId="ADAL" clId="{99ECF036-2950-403E-AEBA-30400C553720}" dt="2024-09-30T07:22:54.046" v="199" actId="13926"/>
        <pc:sldMkLst>
          <pc:docMk/>
          <pc:sldMk cId="2527209402" sldId="581"/>
        </pc:sldMkLst>
        <pc:spChg chg="mod">
          <ac:chgData name="Bruno de Grissac" userId="d3f85db1-402d-49d1-8f7f-5bc735f26e17" providerId="ADAL" clId="{99ECF036-2950-403E-AEBA-30400C553720}" dt="2024-09-30T07:22:54.046" v="199" actId="13926"/>
          <ac:spMkLst>
            <pc:docMk/>
            <pc:sldMk cId="2527209402" sldId="581"/>
            <ac:spMk id="6" creationId="{7B138E04-7AC1-31C2-41C0-0F51770DDBD6}"/>
          </ac:spMkLst>
        </pc:spChg>
      </pc:sldChg>
      <pc:sldChg chg="modSp add del mod">
        <pc:chgData name="Bruno de Grissac" userId="d3f85db1-402d-49d1-8f7f-5bc735f26e17" providerId="ADAL" clId="{99ECF036-2950-403E-AEBA-30400C553720}" dt="2024-09-30T07:21:59.750" v="186" actId="47"/>
        <pc:sldMkLst>
          <pc:docMk/>
          <pc:sldMk cId="3241086476" sldId="582"/>
        </pc:sldMkLst>
        <pc:spChg chg="mod">
          <ac:chgData name="Bruno de Grissac" userId="d3f85db1-402d-49d1-8f7f-5bc735f26e17" providerId="ADAL" clId="{99ECF036-2950-403E-AEBA-30400C553720}" dt="2024-09-27T07:59:43.227" v="113" actId="13926"/>
          <ac:spMkLst>
            <pc:docMk/>
            <pc:sldMk cId="3241086476" sldId="582"/>
            <ac:spMk id="6" creationId="{7B138E04-7AC1-31C2-41C0-0F51770DDBD6}"/>
          </ac:spMkLst>
        </pc:spChg>
      </pc:sldChg>
      <pc:sldChg chg="modSp add mod">
        <pc:chgData name="Bruno de Grissac" userId="d3f85db1-402d-49d1-8f7f-5bc735f26e17" providerId="ADAL" clId="{99ECF036-2950-403E-AEBA-30400C553720}" dt="2024-09-30T07:23:56.275" v="203" actId="13926"/>
        <pc:sldMkLst>
          <pc:docMk/>
          <pc:sldMk cId="2915336544" sldId="583"/>
        </pc:sldMkLst>
        <pc:spChg chg="mod">
          <ac:chgData name="Bruno de Grissac" userId="d3f85db1-402d-49d1-8f7f-5bc735f26e17" providerId="ADAL" clId="{99ECF036-2950-403E-AEBA-30400C553720}" dt="2024-09-30T07:23:56.275" v="203" actId="13926"/>
          <ac:spMkLst>
            <pc:docMk/>
            <pc:sldMk cId="2915336544" sldId="583"/>
            <ac:spMk id="6" creationId="{7B138E04-7AC1-31C2-41C0-0F51770DDBD6}"/>
          </ac:spMkLst>
        </pc:spChg>
      </pc:sldChg>
      <pc:sldChg chg="modSp add mod">
        <pc:chgData name="Bruno de Grissac" userId="d3f85db1-402d-49d1-8f7f-5bc735f26e17" providerId="ADAL" clId="{99ECF036-2950-403E-AEBA-30400C553720}" dt="2024-09-30T07:24:07.950" v="204" actId="13926"/>
        <pc:sldMkLst>
          <pc:docMk/>
          <pc:sldMk cId="3645684084" sldId="584"/>
        </pc:sldMkLst>
        <pc:spChg chg="mod">
          <ac:chgData name="Bruno de Grissac" userId="d3f85db1-402d-49d1-8f7f-5bc735f26e17" providerId="ADAL" clId="{99ECF036-2950-403E-AEBA-30400C553720}" dt="2024-09-30T07:24:07.950" v="204" actId="13926"/>
          <ac:spMkLst>
            <pc:docMk/>
            <pc:sldMk cId="3645684084" sldId="584"/>
            <ac:spMk id="6" creationId="{7B138E04-7AC1-31C2-41C0-0F51770DDBD6}"/>
          </ac:spMkLst>
        </pc:spChg>
      </pc:sldChg>
      <pc:sldChg chg="modSp add mod">
        <pc:chgData name="Bruno de Grissac" userId="d3f85db1-402d-49d1-8f7f-5bc735f26e17" providerId="ADAL" clId="{99ECF036-2950-403E-AEBA-30400C553720}" dt="2024-09-30T07:22:46.620" v="198" actId="13926"/>
        <pc:sldMkLst>
          <pc:docMk/>
          <pc:sldMk cId="1460915841" sldId="585"/>
        </pc:sldMkLst>
        <pc:spChg chg="mod">
          <ac:chgData name="Bruno de Grissac" userId="d3f85db1-402d-49d1-8f7f-5bc735f26e17" providerId="ADAL" clId="{99ECF036-2950-403E-AEBA-30400C553720}" dt="2024-09-30T07:22:46.620" v="198" actId="13926"/>
          <ac:spMkLst>
            <pc:docMk/>
            <pc:sldMk cId="1460915841" sldId="585"/>
            <ac:spMk id="6" creationId="{7B138E04-7AC1-31C2-41C0-0F51770DDBD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30/09/2024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30/09/2024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68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538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719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074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736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024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6645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75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30/09/2024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Evolution à venir de la réglementation</a:t>
            </a:r>
            <a:br>
              <a:rPr lang="fr-FR" sz="3100" dirty="0"/>
            </a:br>
            <a:r>
              <a:rPr lang="fr-FR" sz="3100" dirty="0"/>
              <a:t>Projet de décret relatif aux SAGE</a:t>
            </a:r>
            <a:br>
              <a:rPr lang="fr-FR" sz="3100" dirty="0"/>
            </a:br>
            <a:r>
              <a:rPr lang="fr-FR" sz="3100" dirty="0"/>
              <a:t>Modification des Règles de fonctionnement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</a:t>
            </a:r>
            <a:r>
              <a:rPr lang="fr-FR" dirty="0" err="1"/>
              <a:t>ocobre</a:t>
            </a:r>
            <a:r>
              <a:rPr lang="fr-FR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i="1" dirty="0">
                <a:solidFill>
                  <a:srgbClr val="333399"/>
                </a:solidFill>
              </a:rPr>
              <a:t>Objet du projet de décret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041" y="1556792"/>
            <a:ext cx="8640959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Faciliter les procédures d'élaboration et de révision des SAGE, faciliter le fonctionnement des CLE</a:t>
            </a:r>
          </a:p>
          <a:p>
            <a:pPr algn="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</a:t>
            </a: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 modification du code de l'environnement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Garantir l'opérationnalité des schémas en améliorant l'intégration des SAGE dans les outils d'aménagement du territoire</a:t>
            </a:r>
          </a:p>
          <a:p>
            <a:pPr algn="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</a:t>
            </a: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 modification du code de l'urbanisme</a:t>
            </a:r>
          </a:p>
        </p:txBody>
      </p:sp>
    </p:spTree>
    <p:extLst>
      <p:ext uri="{BB962C8B-B14F-4D97-AF65-F5344CB8AC3E}">
        <p14:creationId xmlns:p14="http://schemas.microsoft.com/office/powerpoint/2010/main" val="157096170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Proposition d'inscription par anticipation de deux évolutions figurant dans le décret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70702"/>
            <a:ext cx="8640959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Proposition d'intégrer dans les règles de fonctionnement deux dispositions du projet de décret :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d'une vice-présidence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possibilité de délibérer en visioconférence</a:t>
            </a:r>
          </a:p>
        </p:txBody>
      </p:sp>
    </p:spTree>
    <p:extLst>
      <p:ext uri="{BB962C8B-B14F-4D97-AF65-F5344CB8AC3E}">
        <p14:creationId xmlns:p14="http://schemas.microsoft.com/office/powerpoint/2010/main" val="341003972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37861"/>
            <a:ext cx="8640959" cy="490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6 : le Bureau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...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Le bureau est composé :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du Président ;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d'un Vice-Président élu par le collège des représentants des collectivités territoriales et des établissements publics locaux, dans les mêmes conditions que le Président et pour la même durée ;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de 10 membres désignés par les collèges concernés, et par le préfet pour ce qui concerne le collège des représentants de l’Etat et de ses établissements publics, selon la répartition suivante :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					…</a:t>
            </a: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Vice-présidence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569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37861"/>
            <a:ext cx="8640959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6 : le Bureau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...</a:t>
            </a:r>
          </a:p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de 10 membres désignés par les collèges concernés, et par le préfet pour ce qui concerne le collège des représentants de l’Etat et de ses établissements publics, selon la répartition suivante :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4 membres titulaires du collège des élus,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3 membres titulaires du collège des usagers, élus par le même collège,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3 membres du collège des représentants de l’Etat et des établissements publics, désignés par le préfet.</a:t>
            </a:r>
          </a:p>
          <a:p>
            <a:pPr algn="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Vice-présidence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3654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37861"/>
            <a:ext cx="8640959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6 : le Bureau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...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Pour le collège des élus, la désignation est nominative.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En cas d’empêchement du Président, le Vice-Président sera chargé de présider les séances de la CLE. 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En cas de démission ou de disparition du Président, le Vice-Président assure le suivi des dossiers et convoque une réunion de la CLE en vue de l’élection du nouveau Président et du renouvellement du Bureau.</a:t>
            </a:r>
          </a:p>
          <a:p>
            <a:pPr algn="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Vice-présidence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6840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Réunions dématérialisées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CHAPITRE 3 : FONCTIONNEMENT DE LA CLE 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9 : ordre du jour, convocation et périodicité des réunions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Les réunions de la CLE ou de son bureau peuvent se tenir </a:t>
            </a:r>
            <a:r>
              <a:rPr lang="fr-FR" sz="2400" strike="sngStrike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en présentiel ou distanciel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en tout lieu utile dans le périmètre du SAGE.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Les réunions dématérialisées sont possibles, les délibérations pouvant être adoptées par visioconférence ou par l’échange d’écrits. </a:t>
            </a:r>
          </a:p>
        </p:txBody>
      </p:sp>
    </p:spTree>
    <p:extLst>
      <p:ext uri="{BB962C8B-B14F-4D97-AF65-F5344CB8AC3E}">
        <p14:creationId xmlns:p14="http://schemas.microsoft.com/office/powerpoint/2010/main" val="2231094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Réunions dématérialisées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10 : délibérations et comptes-rendus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Les délibérations de la commission locale de l’eau peuvent être adoptées par visioconférence ou par l'échange des écrits dans les conditions prévues par l'ordonnance n° 2014-1329 du 6 novembre 2014 relative aux délibérations à distance des instances administratives à caractère collégial et le décret n° 2014-1627 du 26 décembre 2014 relatif aux modalités d'organisation des délibérations à distance des instances administratives à caractère collégial.</a:t>
            </a:r>
          </a:p>
          <a:p>
            <a:pPr algn="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2720940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sz="2800" b="1" i="1" dirty="0">
                <a:solidFill>
                  <a:srgbClr val="333399"/>
                </a:solidFill>
              </a:rPr>
              <a:t>Réunions dématérialisées</a:t>
            </a:r>
            <a:endParaRPr lang="fr-FR" altLang="fr-FR" sz="28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253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10 : délibérations et comptes-rendus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highlight>
                  <a:srgbClr val="FFFF00"/>
                </a:highlight>
                <a:latin typeface="Trebuchet MS" panose="020B0603020202020204" pitchFamily="34" charset="0"/>
              </a:rPr>
              <a:t>Dans ces conditions, les membres prenant part aux débats au moyen d'une visioconférence sont considérés comme des membres présents.</a:t>
            </a:r>
          </a:p>
          <a:p>
            <a:pPr algn="r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4609158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8418</TotalTime>
  <Words>539</Words>
  <Application>Microsoft Office PowerPoint</Application>
  <PresentationFormat>Affichage à l'écran (4:3)</PresentationFormat>
  <Paragraphs>67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Trebuchet MS</vt:lpstr>
      <vt:lpstr>Wingdings</vt:lpstr>
      <vt:lpstr>Office Theme</vt:lpstr>
      <vt:lpstr>Evolution à venir de la réglementation Projet de décret relatif aux SAGE Modification des Règles de fonctionnement</vt:lpstr>
      <vt:lpstr>Objet du projet de décret</vt:lpstr>
      <vt:lpstr>Proposition d'inscription par anticipation de deux évolutions figurant dans le décret</vt:lpstr>
      <vt:lpstr>Vice-présidence</vt:lpstr>
      <vt:lpstr>Vice-présidence</vt:lpstr>
      <vt:lpstr>Vice-présidence</vt:lpstr>
      <vt:lpstr>Réunions dématérialisées</vt:lpstr>
      <vt:lpstr>Réunions dématérialisées</vt:lpstr>
      <vt:lpstr>Réunions dématérialisées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391</cp:revision>
  <cp:lastPrinted>2016-10-18T07:35:07Z</cp:lastPrinted>
  <dcterms:created xsi:type="dcterms:W3CDTF">2015-09-15T19:44:09Z</dcterms:created>
  <dcterms:modified xsi:type="dcterms:W3CDTF">2024-09-30T07:24:18Z</dcterms:modified>
</cp:coreProperties>
</file>