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75" r:id="rId3"/>
    <p:sldId id="483" r:id="rId4"/>
    <p:sldId id="486" r:id="rId5"/>
    <p:sldId id="482" r:id="rId6"/>
    <p:sldId id="485" r:id="rId7"/>
    <p:sldId id="487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1A1"/>
    <a:srgbClr val="7CC8C8"/>
    <a:srgbClr val="1F2D39"/>
    <a:srgbClr val="CDC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93D3EE-A8ED-4C0F-AB86-6879A8B14B4B}" v="58" dt="2025-06-03T14:32:42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ie Laurent" userId="52e3c931-a6f3-44cf-8d03-204ce12ef071" providerId="ADAL" clId="{C093D3EE-A8ED-4C0F-AB86-6879A8B14B4B}"/>
    <pc:docChg chg="undo custSel addSld delSld modSld sldOrd">
      <pc:chgData name="Emilie Laurent" userId="52e3c931-a6f3-44cf-8d03-204ce12ef071" providerId="ADAL" clId="{C093D3EE-A8ED-4C0F-AB86-6879A8B14B4B}" dt="2025-06-03T14:32:42.897" v="1171"/>
      <pc:docMkLst>
        <pc:docMk/>
      </pc:docMkLst>
      <pc:sldChg chg="modSp mod">
        <pc:chgData name="Emilie Laurent" userId="52e3c931-a6f3-44cf-8d03-204ce12ef071" providerId="ADAL" clId="{C093D3EE-A8ED-4C0F-AB86-6879A8B14B4B}" dt="2025-06-03T13:19:41.078" v="7" actId="20577"/>
        <pc:sldMkLst>
          <pc:docMk/>
          <pc:sldMk cId="2192212916" sldId="256"/>
        </pc:sldMkLst>
        <pc:spChg chg="mod">
          <ac:chgData name="Emilie Laurent" userId="52e3c931-a6f3-44cf-8d03-204ce12ef071" providerId="ADAL" clId="{C093D3EE-A8ED-4C0F-AB86-6879A8B14B4B}" dt="2025-06-03T13:19:41.078" v="7" actId="20577"/>
          <ac:spMkLst>
            <pc:docMk/>
            <pc:sldMk cId="2192212916" sldId="256"/>
            <ac:spMk id="3" creationId="{D388FAEB-F14C-61DB-9E3A-940D4C3D2D7B}"/>
          </ac:spMkLst>
        </pc:spChg>
      </pc:sldChg>
      <pc:sldChg chg="modSp mod">
        <pc:chgData name="Emilie Laurent" userId="52e3c931-a6f3-44cf-8d03-204ce12ef071" providerId="ADAL" clId="{C093D3EE-A8ED-4C0F-AB86-6879A8B14B4B}" dt="2025-06-03T14:12:56.621" v="987" actId="20577"/>
        <pc:sldMkLst>
          <pc:docMk/>
          <pc:sldMk cId="804756428" sldId="475"/>
        </pc:sldMkLst>
        <pc:spChg chg="mod">
          <ac:chgData name="Emilie Laurent" userId="52e3c931-a6f3-44cf-8d03-204ce12ef071" providerId="ADAL" clId="{C093D3EE-A8ED-4C0F-AB86-6879A8B14B4B}" dt="2025-06-03T14:12:56.621" v="987" actId="20577"/>
          <ac:spMkLst>
            <pc:docMk/>
            <pc:sldMk cId="804756428" sldId="475"/>
            <ac:spMk id="3" creationId="{C2DB5E3A-3AA2-FCAA-8E56-8A2197988FB6}"/>
          </ac:spMkLst>
        </pc:spChg>
      </pc:sldChg>
      <pc:sldChg chg="delSp modSp del mod">
        <pc:chgData name="Emilie Laurent" userId="52e3c931-a6f3-44cf-8d03-204ce12ef071" providerId="ADAL" clId="{C093D3EE-A8ED-4C0F-AB86-6879A8B14B4B}" dt="2025-06-03T13:25:36.107" v="301" actId="47"/>
        <pc:sldMkLst>
          <pc:docMk/>
          <pc:sldMk cId="3820925218" sldId="479"/>
        </pc:sldMkLst>
        <pc:spChg chg="del">
          <ac:chgData name="Emilie Laurent" userId="52e3c931-a6f3-44cf-8d03-204ce12ef071" providerId="ADAL" clId="{C093D3EE-A8ED-4C0F-AB86-6879A8B14B4B}" dt="2025-06-03T13:25:14.912" v="296" actId="478"/>
          <ac:spMkLst>
            <pc:docMk/>
            <pc:sldMk cId="3820925218" sldId="479"/>
            <ac:spMk id="18" creationId="{149ED1F2-E460-D30A-BBCA-330C3A50BE9C}"/>
          </ac:spMkLst>
        </pc:spChg>
        <pc:spChg chg="del">
          <ac:chgData name="Emilie Laurent" userId="52e3c931-a6f3-44cf-8d03-204ce12ef071" providerId="ADAL" clId="{C093D3EE-A8ED-4C0F-AB86-6879A8B14B4B}" dt="2025-06-03T13:25:16.906" v="297" actId="478"/>
          <ac:spMkLst>
            <pc:docMk/>
            <pc:sldMk cId="3820925218" sldId="479"/>
            <ac:spMk id="20" creationId="{2A299058-1678-CF84-8505-A3CF325D3314}"/>
          </ac:spMkLst>
        </pc:spChg>
        <pc:spChg chg="del">
          <ac:chgData name="Emilie Laurent" userId="52e3c931-a6f3-44cf-8d03-204ce12ef071" providerId="ADAL" clId="{C093D3EE-A8ED-4C0F-AB86-6879A8B14B4B}" dt="2025-06-03T13:25:27.135" v="300" actId="478"/>
          <ac:spMkLst>
            <pc:docMk/>
            <pc:sldMk cId="3820925218" sldId="479"/>
            <ac:spMk id="22" creationId="{37FB7570-2D97-692C-A288-6A1D3831B5E5}"/>
          </ac:spMkLst>
        </pc:spChg>
        <pc:picChg chg="mod">
          <ac:chgData name="Emilie Laurent" userId="52e3c931-a6f3-44cf-8d03-204ce12ef071" providerId="ADAL" clId="{C093D3EE-A8ED-4C0F-AB86-6879A8B14B4B}" dt="2025-06-03T13:25:21.233" v="298" actId="1076"/>
          <ac:picMkLst>
            <pc:docMk/>
            <pc:sldMk cId="3820925218" sldId="479"/>
            <ac:picMk id="14" creationId="{2397BA62-F9D3-5F6B-5467-C6AD3759B6ED}"/>
          </ac:picMkLst>
        </pc:picChg>
        <pc:picChg chg="mod">
          <ac:chgData name="Emilie Laurent" userId="52e3c931-a6f3-44cf-8d03-204ce12ef071" providerId="ADAL" clId="{C093D3EE-A8ED-4C0F-AB86-6879A8B14B4B}" dt="2025-06-03T13:25:25.254" v="299" actId="1076"/>
          <ac:picMkLst>
            <pc:docMk/>
            <pc:sldMk cId="3820925218" sldId="479"/>
            <ac:picMk id="16" creationId="{5504B836-994F-C4D8-2B01-1908D01FA014}"/>
          </ac:picMkLst>
        </pc:picChg>
      </pc:sldChg>
      <pc:sldChg chg="addSp delSp modSp mod">
        <pc:chgData name="Emilie Laurent" userId="52e3c931-a6f3-44cf-8d03-204ce12ef071" providerId="ADAL" clId="{C093D3EE-A8ED-4C0F-AB86-6879A8B14B4B}" dt="2025-06-03T14:15:00.008" v="1046" actId="1076"/>
        <pc:sldMkLst>
          <pc:docMk/>
          <pc:sldMk cId="3867888124" sldId="482"/>
        </pc:sldMkLst>
        <pc:spChg chg="mod">
          <ac:chgData name="Emilie Laurent" userId="52e3c931-a6f3-44cf-8d03-204ce12ef071" providerId="ADAL" clId="{C093D3EE-A8ED-4C0F-AB86-6879A8B14B4B}" dt="2025-06-03T14:14:29.276" v="1013" actId="20577"/>
          <ac:spMkLst>
            <pc:docMk/>
            <pc:sldMk cId="3867888124" sldId="482"/>
            <ac:spMk id="3" creationId="{A5454413-FB7C-179A-6D4C-E643BE5061D6}"/>
          </ac:spMkLst>
        </pc:spChg>
        <pc:spChg chg="add mod">
          <ac:chgData name="Emilie Laurent" userId="52e3c931-a6f3-44cf-8d03-204ce12ef071" providerId="ADAL" clId="{C093D3EE-A8ED-4C0F-AB86-6879A8B14B4B}" dt="2025-06-03T14:15:00.008" v="1046" actId="1076"/>
          <ac:spMkLst>
            <pc:docMk/>
            <pc:sldMk cId="3867888124" sldId="482"/>
            <ac:spMk id="9" creationId="{BA4D6140-3A62-95D2-2C99-D3CFCB76EF1B}"/>
          </ac:spMkLst>
        </pc:spChg>
        <pc:spChg chg="del mod">
          <ac:chgData name="Emilie Laurent" userId="52e3c931-a6f3-44cf-8d03-204ce12ef071" providerId="ADAL" clId="{C093D3EE-A8ED-4C0F-AB86-6879A8B14B4B}" dt="2025-06-03T13:49:01.894" v="430" actId="478"/>
          <ac:spMkLst>
            <pc:docMk/>
            <pc:sldMk cId="3867888124" sldId="482"/>
            <ac:spMk id="16" creationId="{2E808CB4-E204-C21A-3640-52390C7D391C}"/>
          </ac:spMkLst>
        </pc:spChg>
        <pc:spChg chg="del">
          <ac:chgData name="Emilie Laurent" userId="52e3c931-a6f3-44cf-8d03-204ce12ef071" providerId="ADAL" clId="{C093D3EE-A8ED-4C0F-AB86-6879A8B14B4B}" dt="2025-06-03T13:49:03.376" v="431" actId="478"/>
          <ac:spMkLst>
            <pc:docMk/>
            <pc:sldMk cId="3867888124" sldId="482"/>
            <ac:spMk id="18" creationId="{08890C3B-DDAE-9D04-F559-BD1C4ADC1607}"/>
          </ac:spMkLst>
        </pc:spChg>
        <pc:grpChg chg="del">
          <ac:chgData name="Emilie Laurent" userId="52e3c931-a6f3-44cf-8d03-204ce12ef071" providerId="ADAL" clId="{C093D3EE-A8ED-4C0F-AB86-6879A8B14B4B}" dt="2025-06-03T13:48:37.735" v="420" actId="478"/>
          <ac:grpSpMkLst>
            <pc:docMk/>
            <pc:sldMk cId="3867888124" sldId="482"/>
            <ac:grpSpMk id="12" creationId="{5D14405B-076A-03EB-86DA-86B7FD934527}"/>
          </ac:grpSpMkLst>
        </pc:grpChg>
        <pc:grpChg chg="mod">
          <ac:chgData name="Emilie Laurent" userId="52e3c931-a6f3-44cf-8d03-204ce12ef071" providerId="ADAL" clId="{C093D3EE-A8ED-4C0F-AB86-6879A8B14B4B}" dt="2025-06-03T14:14:10.557" v="999" actId="14100"/>
          <ac:grpSpMkLst>
            <pc:docMk/>
            <pc:sldMk cId="3867888124" sldId="482"/>
            <ac:grpSpMk id="17" creationId="{AF64AF1B-1B99-9FF7-18CC-2E8120A4401A}"/>
          </ac:grpSpMkLst>
        </pc:grpChg>
        <pc:picChg chg="add del mod">
          <ac:chgData name="Emilie Laurent" userId="52e3c931-a6f3-44cf-8d03-204ce12ef071" providerId="ADAL" clId="{C093D3EE-A8ED-4C0F-AB86-6879A8B14B4B}" dt="2025-06-03T13:50:43.827" v="480" actId="21"/>
          <ac:picMkLst>
            <pc:docMk/>
            <pc:sldMk cId="3867888124" sldId="482"/>
            <ac:picMk id="4" creationId="{76E916E2-B1AA-7BA0-5DF8-ED8CAD51556B}"/>
          </ac:picMkLst>
        </pc:picChg>
        <pc:picChg chg="add mod">
          <ac:chgData name="Emilie Laurent" userId="52e3c931-a6f3-44cf-8d03-204ce12ef071" providerId="ADAL" clId="{C093D3EE-A8ED-4C0F-AB86-6879A8B14B4B}" dt="2025-06-03T13:59:11.950" v="892" actId="1076"/>
          <ac:picMkLst>
            <pc:docMk/>
            <pc:sldMk cId="3867888124" sldId="482"/>
            <ac:picMk id="6" creationId="{DF6C49AC-86FE-1295-6CB0-55B76BEA84EC}"/>
          </ac:picMkLst>
        </pc:picChg>
        <pc:picChg chg="del mod">
          <ac:chgData name="Emilie Laurent" userId="52e3c931-a6f3-44cf-8d03-204ce12ef071" providerId="ADAL" clId="{C093D3EE-A8ED-4C0F-AB86-6879A8B14B4B}" dt="2025-06-03T13:48:44.425" v="422" actId="478"/>
          <ac:picMkLst>
            <pc:docMk/>
            <pc:sldMk cId="3867888124" sldId="482"/>
            <ac:picMk id="7" creationId="{4B853F3B-596C-B695-CF05-E0F17C5F2103}"/>
          </ac:picMkLst>
        </pc:picChg>
        <pc:picChg chg="add del mod">
          <ac:chgData name="Emilie Laurent" userId="52e3c931-a6f3-44cf-8d03-204ce12ef071" providerId="ADAL" clId="{C093D3EE-A8ED-4C0F-AB86-6879A8B14B4B}" dt="2025-06-03T13:51:03.244" v="487" actId="478"/>
          <ac:picMkLst>
            <pc:docMk/>
            <pc:sldMk cId="3867888124" sldId="482"/>
            <ac:picMk id="8" creationId="{76E916E2-B1AA-7BA0-5DF8-ED8CAD51556B}"/>
          </ac:picMkLst>
        </pc:picChg>
        <pc:picChg chg="del">
          <ac:chgData name="Emilie Laurent" userId="52e3c931-a6f3-44cf-8d03-204ce12ef071" providerId="ADAL" clId="{C093D3EE-A8ED-4C0F-AB86-6879A8B14B4B}" dt="2025-06-03T13:48:59.316" v="428" actId="478"/>
          <ac:picMkLst>
            <pc:docMk/>
            <pc:sldMk cId="3867888124" sldId="482"/>
            <ac:picMk id="10" creationId="{CE7F3D6F-D676-DADA-F37D-0E52C8441FED}"/>
          </ac:picMkLst>
        </pc:picChg>
        <pc:picChg chg="mod">
          <ac:chgData name="Emilie Laurent" userId="52e3c931-a6f3-44cf-8d03-204ce12ef071" providerId="ADAL" clId="{C093D3EE-A8ED-4C0F-AB86-6879A8B14B4B}" dt="2025-06-03T14:14:10.557" v="999" actId="14100"/>
          <ac:picMkLst>
            <pc:docMk/>
            <pc:sldMk cId="3867888124" sldId="482"/>
            <ac:picMk id="15" creationId="{875B200F-0AC4-69A1-54C1-62DBB3460DBC}"/>
          </ac:picMkLst>
        </pc:picChg>
      </pc:sldChg>
      <pc:sldChg chg="addSp delSp modSp mod">
        <pc:chgData name="Emilie Laurent" userId="52e3c931-a6f3-44cf-8d03-204ce12ef071" providerId="ADAL" clId="{C093D3EE-A8ED-4C0F-AB86-6879A8B14B4B}" dt="2025-06-03T14:13:32.118" v="989" actId="20577"/>
        <pc:sldMkLst>
          <pc:docMk/>
          <pc:sldMk cId="317786218" sldId="483"/>
        </pc:sldMkLst>
        <pc:spChg chg="mod">
          <ac:chgData name="Emilie Laurent" userId="52e3c931-a6f3-44cf-8d03-204ce12ef071" providerId="ADAL" clId="{C093D3EE-A8ED-4C0F-AB86-6879A8B14B4B}" dt="2025-06-03T13:26:29.723" v="321" actId="20577"/>
          <ac:spMkLst>
            <pc:docMk/>
            <pc:sldMk cId="317786218" sldId="483"/>
            <ac:spMk id="3" creationId="{24E136E3-71CE-3AB8-EF46-951AC1C4EEE4}"/>
          </ac:spMkLst>
        </pc:spChg>
        <pc:spChg chg="add mod">
          <ac:chgData name="Emilie Laurent" userId="52e3c931-a6f3-44cf-8d03-204ce12ef071" providerId="ADAL" clId="{C093D3EE-A8ED-4C0F-AB86-6879A8B14B4B}" dt="2025-06-03T14:13:32.118" v="989" actId="20577"/>
          <ac:spMkLst>
            <pc:docMk/>
            <pc:sldMk cId="317786218" sldId="483"/>
            <ac:spMk id="5" creationId="{641EADFA-5B87-BD3A-7410-3313B9894A71}"/>
          </ac:spMkLst>
        </pc:spChg>
        <pc:spChg chg="del mod">
          <ac:chgData name="Emilie Laurent" userId="52e3c931-a6f3-44cf-8d03-204ce12ef071" providerId="ADAL" clId="{C093D3EE-A8ED-4C0F-AB86-6879A8B14B4B}" dt="2025-06-03T13:26:09.815" v="310" actId="478"/>
          <ac:spMkLst>
            <pc:docMk/>
            <pc:sldMk cId="317786218" sldId="483"/>
            <ac:spMk id="6" creationId="{FE1D5503-BDAA-63BF-B84F-50197B3733A2}"/>
          </ac:spMkLst>
        </pc:spChg>
        <pc:spChg chg="del">
          <ac:chgData name="Emilie Laurent" userId="52e3c931-a6f3-44cf-8d03-204ce12ef071" providerId="ADAL" clId="{C093D3EE-A8ED-4C0F-AB86-6879A8B14B4B}" dt="2025-06-03T13:26:01.379" v="308" actId="478"/>
          <ac:spMkLst>
            <pc:docMk/>
            <pc:sldMk cId="317786218" sldId="483"/>
            <ac:spMk id="7" creationId="{2868EE73-93D7-299E-CE5D-131001FBFE6F}"/>
          </ac:spMkLst>
        </pc:spChg>
        <pc:grpChg chg="mod">
          <ac:chgData name="Emilie Laurent" userId="52e3c931-a6f3-44cf-8d03-204ce12ef071" providerId="ADAL" clId="{C093D3EE-A8ED-4C0F-AB86-6879A8B14B4B}" dt="2025-06-03T13:26:16.514" v="312" actId="14100"/>
          <ac:grpSpMkLst>
            <pc:docMk/>
            <pc:sldMk cId="317786218" sldId="483"/>
            <ac:grpSpMk id="17" creationId="{D0114C65-2666-938E-FE1C-5434876F6498}"/>
          </ac:grpSpMkLst>
        </pc:grpChg>
        <pc:picChg chg="del">
          <ac:chgData name="Emilie Laurent" userId="52e3c931-a6f3-44cf-8d03-204ce12ef071" providerId="ADAL" clId="{C093D3EE-A8ED-4C0F-AB86-6879A8B14B4B}" dt="2025-06-03T13:25:40.422" v="302" actId="478"/>
          <ac:picMkLst>
            <pc:docMk/>
            <pc:sldMk cId="317786218" sldId="483"/>
            <ac:picMk id="4" creationId="{D8E9BDF3-27B7-BE92-0881-F1ADC3E1AAB0}"/>
          </ac:picMkLst>
        </pc:picChg>
        <pc:picChg chg="add del mod">
          <ac:chgData name="Emilie Laurent" userId="52e3c931-a6f3-44cf-8d03-204ce12ef071" providerId="ADAL" clId="{C093D3EE-A8ED-4C0F-AB86-6879A8B14B4B}" dt="2025-06-03T13:45:22.908" v="373" actId="1076"/>
          <ac:picMkLst>
            <pc:docMk/>
            <pc:sldMk cId="317786218" sldId="483"/>
            <ac:picMk id="8" creationId="{0268DFD1-1871-8F87-D802-684F9DBAAA2F}"/>
          </ac:picMkLst>
        </pc:picChg>
        <pc:picChg chg="mod">
          <ac:chgData name="Emilie Laurent" userId="52e3c931-a6f3-44cf-8d03-204ce12ef071" providerId="ADAL" clId="{C093D3EE-A8ED-4C0F-AB86-6879A8B14B4B}" dt="2025-06-03T13:26:16.514" v="312" actId="14100"/>
          <ac:picMkLst>
            <pc:docMk/>
            <pc:sldMk cId="317786218" sldId="483"/>
            <ac:picMk id="15" creationId="{C899446D-FF16-3AF3-5DD8-7021D245B432}"/>
          </ac:picMkLst>
        </pc:picChg>
      </pc:sldChg>
      <pc:sldChg chg="addSp delSp modSp del mod">
        <pc:chgData name="Emilie Laurent" userId="52e3c931-a6f3-44cf-8d03-204ce12ef071" providerId="ADAL" clId="{C093D3EE-A8ED-4C0F-AB86-6879A8B14B4B}" dt="2025-06-03T13:49:07.608" v="432" actId="47"/>
        <pc:sldMkLst>
          <pc:docMk/>
          <pc:sldMk cId="1875412133" sldId="484"/>
        </pc:sldMkLst>
        <pc:spChg chg="del mod">
          <ac:chgData name="Emilie Laurent" userId="52e3c931-a6f3-44cf-8d03-204ce12ef071" providerId="ADAL" clId="{C093D3EE-A8ED-4C0F-AB86-6879A8B14B4B}" dt="2025-06-03T13:42:23.491" v="359" actId="478"/>
          <ac:spMkLst>
            <pc:docMk/>
            <pc:sldMk cId="1875412133" sldId="484"/>
            <ac:spMk id="2" creationId="{60718834-C89D-DA08-FA6C-D82C2FFF8DAB}"/>
          </ac:spMkLst>
        </pc:spChg>
        <pc:spChg chg="mod">
          <ac:chgData name="Emilie Laurent" userId="52e3c931-a6f3-44cf-8d03-204ce12ef071" providerId="ADAL" clId="{C093D3EE-A8ED-4C0F-AB86-6879A8B14B4B}" dt="2025-06-03T13:47:31.536" v="409" actId="1076"/>
          <ac:spMkLst>
            <pc:docMk/>
            <pc:sldMk cId="1875412133" sldId="484"/>
            <ac:spMk id="3" creationId="{6FE7DFE4-3332-AD7C-4139-841A302791A2}"/>
          </ac:spMkLst>
        </pc:spChg>
        <pc:spChg chg="del mod">
          <ac:chgData name="Emilie Laurent" userId="52e3c931-a6f3-44cf-8d03-204ce12ef071" providerId="ADAL" clId="{C093D3EE-A8ED-4C0F-AB86-6879A8B14B4B}" dt="2025-06-03T13:45:19.055" v="372" actId="21"/>
          <ac:spMkLst>
            <pc:docMk/>
            <pc:sldMk cId="1875412133" sldId="484"/>
            <ac:spMk id="4" creationId="{641EADFA-5B87-BD3A-7410-3313B9894A71}"/>
          </ac:spMkLst>
        </pc:spChg>
        <pc:spChg chg="add del mod">
          <ac:chgData name="Emilie Laurent" userId="52e3c931-a6f3-44cf-8d03-204ce12ef071" providerId="ADAL" clId="{C093D3EE-A8ED-4C0F-AB86-6879A8B14B4B}" dt="2025-06-03T13:42:25.909" v="360" actId="478"/>
          <ac:spMkLst>
            <pc:docMk/>
            <pc:sldMk cId="1875412133" sldId="484"/>
            <ac:spMk id="9" creationId="{BFFDE9C3-B2E0-812E-CF64-012F4B35913B}"/>
          </ac:spMkLst>
        </pc:spChg>
        <pc:grpChg chg="del mod">
          <ac:chgData name="Emilie Laurent" userId="52e3c931-a6f3-44cf-8d03-204ce12ef071" providerId="ADAL" clId="{C093D3EE-A8ED-4C0F-AB86-6879A8B14B4B}" dt="2025-06-03T13:47:35.960" v="410" actId="21"/>
          <ac:grpSpMkLst>
            <pc:docMk/>
            <pc:sldMk cId="1875412133" sldId="484"/>
            <ac:grpSpMk id="17" creationId="{BD7973F8-7E9A-2DCC-484A-931F5A9E2145}"/>
          </ac:grpSpMkLst>
        </pc:grpChg>
        <pc:picChg chg="add del mod">
          <ac:chgData name="Emilie Laurent" userId="52e3c931-a6f3-44cf-8d03-204ce12ef071" providerId="ADAL" clId="{C093D3EE-A8ED-4C0F-AB86-6879A8B14B4B}" dt="2025-06-03T13:47:35.960" v="410" actId="21"/>
          <ac:picMkLst>
            <pc:docMk/>
            <pc:sldMk cId="1875412133" sldId="484"/>
            <ac:picMk id="6" creationId="{EC41B465-0306-A81B-7D9C-9609FA3C7E5A}"/>
          </ac:picMkLst>
        </pc:picChg>
        <pc:picChg chg="del mod">
          <ac:chgData name="Emilie Laurent" userId="52e3c931-a6f3-44cf-8d03-204ce12ef071" providerId="ADAL" clId="{C093D3EE-A8ED-4C0F-AB86-6879A8B14B4B}" dt="2025-06-03T13:40:28.066" v="354" actId="478"/>
          <ac:picMkLst>
            <pc:docMk/>
            <pc:sldMk cId="1875412133" sldId="484"/>
            <ac:picMk id="7" creationId="{1065643C-AD16-EA8F-C8F3-E034E9360956}"/>
          </ac:picMkLst>
        </pc:picChg>
        <pc:picChg chg="mod">
          <ac:chgData name="Emilie Laurent" userId="52e3c931-a6f3-44cf-8d03-204ce12ef071" providerId="ADAL" clId="{C093D3EE-A8ED-4C0F-AB86-6879A8B14B4B}" dt="2025-06-03T13:47:31.536" v="409" actId="1076"/>
          <ac:picMkLst>
            <pc:docMk/>
            <pc:sldMk cId="1875412133" sldId="484"/>
            <ac:picMk id="15" creationId="{53707FBE-6F46-D40E-B03D-035563047224}"/>
          </ac:picMkLst>
        </pc:picChg>
      </pc:sldChg>
      <pc:sldChg chg="addSp delSp modSp mod ord">
        <pc:chgData name="Emilie Laurent" userId="52e3c931-a6f3-44cf-8d03-204ce12ef071" providerId="ADAL" clId="{C093D3EE-A8ED-4C0F-AB86-6879A8B14B4B}" dt="2025-06-03T14:30:42.719" v="1158" actId="1076"/>
        <pc:sldMkLst>
          <pc:docMk/>
          <pc:sldMk cId="2991988328" sldId="485"/>
        </pc:sldMkLst>
        <pc:spChg chg="mod">
          <ac:chgData name="Emilie Laurent" userId="52e3c931-a6f3-44cf-8d03-204ce12ef071" providerId="ADAL" clId="{C093D3EE-A8ED-4C0F-AB86-6879A8B14B4B}" dt="2025-06-03T14:17:11.536" v="1119" actId="14100"/>
          <ac:spMkLst>
            <pc:docMk/>
            <pc:sldMk cId="2991988328" sldId="485"/>
            <ac:spMk id="5" creationId="{9E43E376-0278-FD0E-BC92-F60D448E7B09}"/>
          </ac:spMkLst>
        </pc:spChg>
        <pc:spChg chg="del">
          <ac:chgData name="Emilie Laurent" userId="52e3c931-a6f3-44cf-8d03-204ce12ef071" providerId="ADAL" clId="{C093D3EE-A8ED-4C0F-AB86-6879A8B14B4B}" dt="2025-06-03T14:16:32.338" v="1053" actId="478"/>
          <ac:spMkLst>
            <pc:docMk/>
            <pc:sldMk cId="2991988328" sldId="485"/>
            <ac:spMk id="16" creationId="{733012AA-B413-FA34-06FB-E3714CFAF285}"/>
          </ac:spMkLst>
        </pc:spChg>
        <pc:spChg chg="del">
          <ac:chgData name="Emilie Laurent" userId="52e3c931-a6f3-44cf-8d03-204ce12ef071" providerId="ADAL" clId="{C093D3EE-A8ED-4C0F-AB86-6879A8B14B4B}" dt="2025-06-03T14:16:33.752" v="1054" actId="478"/>
          <ac:spMkLst>
            <pc:docMk/>
            <pc:sldMk cId="2991988328" sldId="485"/>
            <ac:spMk id="18" creationId="{560C5626-DCD1-6CC5-D50A-A7A61A2F2561}"/>
          </ac:spMkLst>
        </pc:spChg>
        <pc:grpChg chg="add mod">
          <ac:chgData name="Emilie Laurent" userId="52e3c931-a6f3-44cf-8d03-204ce12ef071" providerId="ADAL" clId="{C093D3EE-A8ED-4C0F-AB86-6879A8B14B4B}" dt="2025-06-03T14:17:11.536" v="1119" actId="14100"/>
          <ac:grpSpMkLst>
            <pc:docMk/>
            <pc:sldMk cId="2991988328" sldId="485"/>
            <ac:grpSpMk id="4" creationId="{B15880A8-E02D-0695-481B-7C13B417AE04}"/>
          </ac:grpSpMkLst>
        </pc:grpChg>
        <pc:grpChg chg="del">
          <ac:chgData name="Emilie Laurent" userId="52e3c931-a6f3-44cf-8d03-204ce12ef071" providerId="ADAL" clId="{C093D3EE-A8ED-4C0F-AB86-6879A8B14B4B}" dt="2025-06-03T14:16:26.114" v="1049" actId="478"/>
          <ac:grpSpMkLst>
            <pc:docMk/>
            <pc:sldMk cId="2991988328" sldId="485"/>
            <ac:grpSpMk id="12" creationId="{D22994E9-476B-1E36-E3AD-27F322E3EB09}"/>
          </ac:grpSpMkLst>
        </pc:grpChg>
        <pc:grpChg chg="del">
          <ac:chgData name="Emilie Laurent" userId="52e3c931-a6f3-44cf-8d03-204ce12ef071" providerId="ADAL" clId="{C093D3EE-A8ED-4C0F-AB86-6879A8B14B4B}" dt="2025-06-03T14:16:28.927" v="1050" actId="478"/>
          <ac:grpSpMkLst>
            <pc:docMk/>
            <pc:sldMk cId="2991988328" sldId="485"/>
            <ac:grpSpMk id="17" creationId="{5D0585C4-F7B3-A554-3F1D-5039AB0E141B}"/>
          </ac:grpSpMkLst>
        </pc:grpChg>
        <pc:picChg chg="mod">
          <ac:chgData name="Emilie Laurent" userId="52e3c931-a6f3-44cf-8d03-204ce12ef071" providerId="ADAL" clId="{C093D3EE-A8ED-4C0F-AB86-6879A8B14B4B}" dt="2025-06-03T14:17:11.536" v="1119" actId="14100"/>
          <ac:picMkLst>
            <pc:docMk/>
            <pc:sldMk cId="2991988328" sldId="485"/>
            <ac:picMk id="6" creationId="{64F8C2E4-1A7E-E928-A780-848FE596BECA}"/>
          </ac:picMkLst>
        </pc:picChg>
        <pc:picChg chg="del">
          <ac:chgData name="Emilie Laurent" userId="52e3c931-a6f3-44cf-8d03-204ce12ef071" providerId="ADAL" clId="{C093D3EE-A8ED-4C0F-AB86-6879A8B14B4B}" dt="2025-06-03T14:16:30.006" v="1051" actId="478"/>
          <ac:picMkLst>
            <pc:docMk/>
            <pc:sldMk cId="2991988328" sldId="485"/>
            <ac:picMk id="7" creationId="{D89F61A8-1B50-FD0D-2BB2-854293E3D9F3}"/>
          </ac:picMkLst>
        </pc:picChg>
        <pc:picChg chg="add mod">
          <ac:chgData name="Emilie Laurent" userId="52e3c931-a6f3-44cf-8d03-204ce12ef071" providerId="ADAL" clId="{C093D3EE-A8ED-4C0F-AB86-6879A8B14B4B}" dt="2025-06-03T14:30:36.076" v="1157" actId="1076"/>
          <ac:picMkLst>
            <pc:docMk/>
            <pc:sldMk cId="2991988328" sldId="485"/>
            <ac:picMk id="9" creationId="{E4EBBC7B-B307-3287-1ABC-B45A9E028C56}"/>
          </ac:picMkLst>
        </pc:picChg>
        <pc:picChg chg="del">
          <ac:chgData name="Emilie Laurent" userId="52e3c931-a6f3-44cf-8d03-204ce12ef071" providerId="ADAL" clId="{C093D3EE-A8ED-4C0F-AB86-6879A8B14B4B}" dt="2025-06-03T14:16:30.496" v="1052" actId="478"/>
          <ac:picMkLst>
            <pc:docMk/>
            <pc:sldMk cId="2991988328" sldId="485"/>
            <ac:picMk id="10" creationId="{FD5948A4-8510-1C89-0F6B-712805D17E35}"/>
          </ac:picMkLst>
        </pc:picChg>
        <pc:picChg chg="add mod">
          <ac:chgData name="Emilie Laurent" userId="52e3c931-a6f3-44cf-8d03-204ce12ef071" providerId="ADAL" clId="{C093D3EE-A8ED-4C0F-AB86-6879A8B14B4B}" dt="2025-06-03T14:30:42.719" v="1158" actId="1076"/>
          <ac:picMkLst>
            <pc:docMk/>
            <pc:sldMk cId="2991988328" sldId="485"/>
            <ac:picMk id="19" creationId="{87162836-2906-307F-A2ED-6741705AAAC6}"/>
          </ac:picMkLst>
        </pc:picChg>
        <pc:picChg chg="add mod">
          <ac:chgData name="Emilie Laurent" userId="52e3c931-a6f3-44cf-8d03-204ce12ef071" providerId="ADAL" clId="{C093D3EE-A8ED-4C0F-AB86-6879A8B14B4B}" dt="2025-06-03T14:30:20.998" v="1154" actId="14100"/>
          <ac:picMkLst>
            <pc:docMk/>
            <pc:sldMk cId="2991988328" sldId="485"/>
            <ac:picMk id="21" creationId="{3C0780C6-03A2-1540-EF5A-019FBD32F1BF}"/>
          </ac:picMkLst>
        </pc:picChg>
        <pc:picChg chg="add mod">
          <ac:chgData name="Emilie Laurent" userId="52e3c931-a6f3-44cf-8d03-204ce12ef071" providerId="ADAL" clId="{C093D3EE-A8ED-4C0F-AB86-6879A8B14B4B}" dt="2025-06-03T14:30:25.852" v="1155" actId="1076"/>
          <ac:picMkLst>
            <pc:docMk/>
            <pc:sldMk cId="2991988328" sldId="485"/>
            <ac:picMk id="23" creationId="{34398283-F05D-A1F8-FECA-5C05A662C8C5}"/>
          </ac:picMkLst>
        </pc:picChg>
      </pc:sldChg>
      <pc:sldChg chg="addSp delSp modSp new mod setBg chgLayout">
        <pc:chgData name="Emilie Laurent" userId="52e3c931-a6f3-44cf-8d03-204ce12ef071" providerId="ADAL" clId="{C093D3EE-A8ED-4C0F-AB86-6879A8B14B4B}" dt="2025-06-03T14:32:42.897" v="1171"/>
        <pc:sldMkLst>
          <pc:docMk/>
          <pc:sldMk cId="3379795709" sldId="486"/>
        </pc:sldMkLst>
        <pc:spChg chg="del">
          <ac:chgData name="Emilie Laurent" userId="52e3c931-a6f3-44cf-8d03-204ce12ef071" providerId="ADAL" clId="{C093D3EE-A8ED-4C0F-AB86-6879A8B14B4B}" dt="2025-06-02T09:55:15.921" v="1" actId="6264"/>
          <ac:spMkLst>
            <pc:docMk/>
            <pc:sldMk cId="3379795709" sldId="486"/>
            <ac:spMk id="2" creationId="{3C749A8A-B4C8-FB1C-9708-60B4B78E0C69}"/>
          </ac:spMkLst>
        </pc:spChg>
        <pc:spChg chg="mod">
          <ac:chgData name="Emilie Laurent" userId="52e3c931-a6f3-44cf-8d03-204ce12ef071" providerId="ADAL" clId="{C093D3EE-A8ED-4C0F-AB86-6879A8B14B4B}" dt="2025-06-03T13:47:58.469" v="418" actId="1076"/>
          <ac:spMkLst>
            <pc:docMk/>
            <pc:sldMk cId="3379795709" sldId="486"/>
            <ac:spMk id="2" creationId="{6FE7DFE4-3332-AD7C-4139-841A302791A2}"/>
          </ac:spMkLst>
        </pc:spChg>
        <pc:spChg chg="mod ord">
          <ac:chgData name="Emilie Laurent" userId="52e3c931-a6f3-44cf-8d03-204ce12ef071" providerId="ADAL" clId="{C093D3EE-A8ED-4C0F-AB86-6879A8B14B4B}" dt="2025-06-02T09:55:15.921" v="1" actId="6264"/>
          <ac:spMkLst>
            <pc:docMk/>
            <pc:sldMk cId="3379795709" sldId="486"/>
            <ac:spMk id="3" creationId="{1E5B83A1-C4E3-448E-92C1-716992C0F8B8}"/>
          </ac:spMkLst>
        </pc:spChg>
        <pc:spChg chg="del">
          <ac:chgData name="Emilie Laurent" userId="52e3c931-a6f3-44cf-8d03-204ce12ef071" providerId="ADAL" clId="{C093D3EE-A8ED-4C0F-AB86-6879A8B14B4B}" dt="2025-06-02T09:55:15.921" v="1" actId="6264"/>
          <ac:spMkLst>
            <pc:docMk/>
            <pc:sldMk cId="3379795709" sldId="486"/>
            <ac:spMk id="4" creationId="{591568CA-9F86-FF57-E4D6-E0450A97CDA9}"/>
          </ac:spMkLst>
        </pc:spChg>
        <pc:spChg chg="add del mod">
          <ac:chgData name="Emilie Laurent" userId="52e3c931-a6f3-44cf-8d03-204ce12ef071" providerId="ADAL" clId="{C093D3EE-A8ED-4C0F-AB86-6879A8B14B4B}" dt="2025-06-02T09:55:15.921" v="1" actId="6264"/>
          <ac:spMkLst>
            <pc:docMk/>
            <pc:sldMk cId="3379795709" sldId="486"/>
            <ac:spMk id="5" creationId="{6AF0FD02-CD32-2D8A-CA2B-2A93BB000509}"/>
          </ac:spMkLst>
        </pc:spChg>
        <pc:spChg chg="add del mod ord">
          <ac:chgData name="Emilie Laurent" userId="52e3c931-a6f3-44cf-8d03-204ce12ef071" providerId="ADAL" clId="{C093D3EE-A8ED-4C0F-AB86-6879A8B14B4B}" dt="2025-06-03T13:47:44.882" v="414" actId="478"/>
          <ac:spMkLst>
            <pc:docMk/>
            <pc:sldMk cId="3379795709" sldId="486"/>
            <ac:spMk id="6" creationId="{CFA0C96B-8161-C35F-47B0-0E507AE896A3}"/>
          </ac:spMkLst>
        </pc:spChg>
        <pc:spChg chg="add del mod ord">
          <ac:chgData name="Emilie Laurent" userId="52e3c931-a6f3-44cf-8d03-204ce12ef071" providerId="ADAL" clId="{C093D3EE-A8ED-4C0F-AB86-6879A8B14B4B}" dt="2025-06-03T13:47:41.650" v="413" actId="478"/>
          <ac:spMkLst>
            <pc:docMk/>
            <pc:sldMk cId="3379795709" sldId="486"/>
            <ac:spMk id="7" creationId="{1C7C3D71-9D49-A2C3-908E-FF633E7BF885}"/>
          </ac:spMkLst>
        </pc:spChg>
        <pc:grpChg chg="add del mod">
          <ac:chgData name="Emilie Laurent" userId="52e3c931-a6f3-44cf-8d03-204ce12ef071" providerId="ADAL" clId="{C093D3EE-A8ED-4C0F-AB86-6879A8B14B4B}" dt="2025-06-03T13:48:31.017" v="419" actId="478"/>
          <ac:grpSpMkLst>
            <pc:docMk/>
            <pc:sldMk cId="3379795709" sldId="486"/>
            <ac:grpSpMk id="17" creationId="{BD7973F8-7E9A-2DCC-484A-931F5A9E2145}"/>
          </ac:grpSpMkLst>
        </pc:grpChg>
        <pc:picChg chg="add mod">
          <ac:chgData name="Emilie Laurent" userId="52e3c931-a6f3-44cf-8d03-204ce12ef071" providerId="ADAL" clId="{C093D3EE-A8ED-4C0F-AB86-6879A8B14B4B}" dt="2025-06-03T13:47:53.713" v="417" actId="1076"/>
          <ac:picMkLst>
            <pc:docMk/>
            <pc:sldMk cId="3379795709" sldId="486"/>
            <ac:picMk id="4" creationId="{EC41B465-0306-A81B-7D9C-9609FA3C7E5A}"/>
          </ac:picMkLst>
        </pc:picChg>
        <pc:picChg chg="mod">
          <ac:chgData name="Emilie Laurent" userId="52e3c931-a6f3-44cf-8d03-204ce12ef071" providerId="ADAL" clId="{C093D3EE-A8ED-4C0F-AB86-6879A8B14B4B}" dt="2025-06-03T13:47:58.469" v="418" actId="1076"/>
          <ac:picMkLst>
            <pc:docMk/>
            <pc:sldMk cId="3379795709" sldId="486"/>
            <ac:picMk id="15" creationId="{53707FBE-6F46-D40E-B03D-035563047224}"/>
          </ac:picMkLst>
        </pc:picChg>
      </pc:sldChg>
      <pc:sldChg chg="addSp delSp modSp add mod">
        <pc:chgData name="Emilie Laurent" userId="52e3c931-a6f3-44cf-8d03-204ce12ef071" providerId="ADAL" clId="{C093D3EE-A8ED-4C0F-AB86-6879A8B14B4B}" dt="2025-06-03T14:12:24.975" v="973" actId="1076"/>
        <pc:sldMkLst>
          <pc:docMk/>
          <pc:sldMk cId="2722998326" sldId="487"/>
        </pc:sldMkLst>
        <pc:spChg chg="mod">
          <ac:chgData name="Emilie Laurent" userId="52e3c931-a6f3-44cf-8d03-204ce12ef071" providerId="ADAL" clId="{C093D3EE-A8ED-4C0F-AB86-6879A8B14B4B}" dt="2025-06-03T14:00:35.241" v="947" actId="14100"/>
          <ac:spMkLst>
            <pc:docMk/>
            <pc:sldMk cId="2722998326" sldId="487"/>
            <ac:spMk id="3" creationId="{CBAC7919-48D0-C28A-991E-807E553F1E96}"/>
          </ac:spMkLst>
        </pc:spChg>
        <pc:spChg chg="mod">
          <ac:chgData name="Emilie Laurent" userId="52e3c931-a6f3-44cf-8d03-204ce12ef071" providerId="ADAL" clId="{C093D3EE-A8ED-4C0F-AB86-6879A8B14B4B}" dt="2025-06-03T14:12:19.077" v="970" actId="1076"/>
          <ac:spMkLst>
            <pc:docMk/>
            <pc:sldMk cId="2722998326" sldId="487"/>
            <ac:spMk id="9" creationId="{BC1E51DE-6001-D5D7-76DA-D11AF3B8F1B4}"/>
          </ac:spMkLst>
        </pc:spChg>
        <pc:grpChg chg="mod">
          <ac:chgData name="Emilie Laurent" userId="52e3c931-a6f3-44cf-8d03-204ce12ef071" providerId="ADAL" clId="{C093D3EE-A8ED-4C0F-AB86-6879A8B14B4B}" dt="2025-06-03T14:00:35.241" v="947" actId="14100"/>
          <ac:grpSpMkLst>
            <pc:docMk/>
            <pc:sldMk cId="2722998326" sldId="487"/>
            <ac:grpSpMk id="17" creationId="{948E1C2A-5C7F-9E29-3F55-904C9A1DB9B4}"/>
          </ac:grpSpMkLst>
        </pc:grpChg>
        <pc:graphicFrameChg chg="add mod">
          <ac:chgData name="Emilie Laurent" userId="52e3c931-a6f3-44cf-8d03-204ce12ef071" providerId="ADAL" clId="{C093D3EE-A8ED-4C0F-AB86-6879A8B14B4B}" dt="2025-06-03T14:12:21.891" v="971" actId="1076"/>
          <ac:graphicFrameMkLst>
            <pc:docMk/>
            <pc:sldMk cId="2722998326" sldId="487"/>
            <ac:graphicFrameMk id="4" creationId="{0AC0F5ED-7BA7-3FBB-B4F8-F34ABE9A2AA2}"/>
          </ac:graphicFrameMkLst>
        </pc:graphicFrameChg>
        <pc:graphicFrameChg chg="add mod">
          <ac:chgData name="Emilie Laurent" userId="52e3c931-a6f3-44cf-8d03-204ce12ef071" providerId="ADAL" clId="{C093D3EE-A8ED-4C0F-AB86-6879A8B14B4B}" dt="2025-06-03T14:12:24.975" v="973" actId="1076"/>
          <ac:graphicFrameMkLst>
            <pc:docMk/>
            <pc:sldMk cId="2722998326" sldId="487"/>
            <ac:graphicFrameMk id="5" creationId="{D37A48EE-F3C4-3E89-3924-7739BA8EFF9A}"/>
          </ac:graphicFrameMkLst>
        </pc:graphicFrameChg>
        <pc:graphicFrameChg chg="add mod">
          <ac:chgData name="Emilie Laurent" userId="52e3c931-a6f3-44cf-8d03-204ce12ef071" providerId="ADAL" clId="{C093D3EE-A8ED-4C0F-AB86-6879A8B14B4B}" dt="2025-06-03T14:12:23.678" v="972" actId="1076"/>
          <ac:graphicFrameMkLst>
            <pc:docMk/>
            <pc:sldMk cId="2722998326" sldId="487"/>
            <ac:graphicFrameMk id="7" creationId="{0DDE67D9-544D-5178-4892-325D465EA55F}"/>
          </ac:graphicFrameMkLst>
        </pc:graphicFrameChg>
        <pc:picChg chg="del">
          <ac:chgData name="Emilie Laurent" userId="52e3c931-a6f3-44cf-8d03-204ce12ef071" providerId="ADAL" clId="{C093D3EE-A8ED-4C0F-AB86-6879A8B14B4B}" dt="2025-06-03T14:00:46.115" v="948" actId="478"/>
          <ac:picMkLst>
            <pc:docMk/>
            <pc:sldMk cId="2722998326" sldId="487"/>
            <ac:picMk id="6" creationId="{8BBF984E-CE43-60AA-7EA9-A3889C1F5F9B}"/>
          </ac:picMkLst>
        </pc:picChg>
        <pc:picChg chg="mod">
          <ac:chgData name="Emilie Laurent" userId="52e3c931-a6f3-44cf-8d03-204ce12ef071" providerId="ADAL" clId="{C093D3EE-A8ED-4C0F-AB86-6879A8B14B4B}" dt="2025-06-03T14:00:35.241" v="947" actId="14100"/>
          <ac:picMkLst>
            <pc:docMk/>
            <pc:sldMk cId="2722998326" sldId="487"/>
            <ac:picMk id="15" creationId="{249F83F6-4E4D-5D7D-5EF7-EE4AA3875C4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06/06/2025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16.svg"/><Relationship Id="rId7" Type="http://schemas.openxmlformats.org/officeDocument/2006/relationships/image" Target="../media/image23.w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053" y="2130426"/>
            <a:ext cx="10785986" cy="1470025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rgbClr val="1341A1"/>
                </a:solidFill>
              </a:rPr>
              <a:t>Campagne de sensibilisation du grand public</a:t>
            </a:r>
            <a:br>
              <a:rPr lang="fr-FR" sz="3600" dirty="0">
                <a:solidFill>
                  <a:srgbClr val="1341A1"/>
                </a:solidFill>
              </a:rPr>
            </a:br>
            <a:r>
              <a:rPr lang="fr-FR" sz="3600" dirty="0">
                <a:solidFill>
                  <a:srgbClr val="1341A1"/>
                </a:solidFill>
              </a:rPr>
              <a:t>à partir de l'âge de l'eau du robinet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l’eau </a:t>
            </a:r>
          </a:p>
          <a:p>
            <a:r>
              <a:rPr lang="fr-FR" dirty="0"/>
              <a:t>Réunion du 16 juin 2025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7F8D5-0640-8FC3-4B10-015AF760D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F4ED8D7F-BE25-2FCF-6A76-4C99F1E65733}"/>
              </a:ext>
            </a:extLst>
          </p:cNvPr>
          <p:cNvGrpSpPr/>
          <p:nvPr/>
        </p:nvGrpSpPr>
        <p:grpSpPr>
          <a:xfrm>
            <a:off x="300697" y="1255821"/>
            <a:ext cx="11288792" cy="4909036"/>
            <a:chOff x="-1144" y="1974912"/>
            <a:chExt cx="11288792" cy="4909036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C2DB5E3A-3AA2-FCAA-8E56-8A2197988F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643" y="1974912"/>
              <a:ext cx="10231005" cy="4909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b="1" u="sng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Rappel </a:t>
              </a: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 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Déploiement d’une </a:t>
              </a: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campagne de sensibilisation 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utilisant les résultats d'une campagne de datation des eaux des captages des membres du SMEGREG participants et de la Régie de l’Eau Bordeaux Métropole.</a:t>
              </a:r>
            </a:p>
            <a:p>
              <a:pPr>
                <a:spcBef>
                  <a:spcPts val="600"/>
                </a:spcBef>
                <a:buClr>
                  <a:srgbClr val="F78F04"/>
                </a:buClr>
              </a:pPr>
              <a:endParaRPr lang="fr-FR" sz="2400" dirty="0">
                <a:solidFill>
                  <a:srgbClr val="338DCD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Objectifs : </a:t>
              </a:r>
            </a:p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Informer et faire comprendre la valeur et la vulnérabilité des nappes souterraines.</a:t>
              </a:r>
            </a:p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Créer une connexion émotionnelle entre le public et cette ressource invisible. </a:t>
              </a:r>
            </a:p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sz="2400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☛ </a:t>
              </a:r>
              <a:r>
                <a:rPr lang="fr-FR" sz="2400" dirty="0">
                  <a:solidFill>
                    <a:srgbClr val="338DCD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Inciter les citoyens à des comportements concrets en faveur de la sobriété pour la préservation de la ressource.</a:t>
              </a:r>
            </a:p>
          </p:txBody>
        </p:sp>
        <p:pic>
          <p:nvPicPr>
            <p:cNvPr id="7" name="Graphique 6" descr="Chevalet avec un remplissage uni">
              <a:extLst>
                <a:ext uri="{FF2B5EF4-FFF2-40B4-BE49-F238E27FC236}">
                  <a16:creationId xmlns:a16="http://schemas.microsoft.com/office/drawing/2014/main" id="{463D782D-EDAF-CFE2-0EDC-CC87B0515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-1144" y="2214610"/>
              <a:ext cx="963596" cy="963596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BFC6EE79-E7BF-8335-6E9B-9554C1FA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04756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5B774-AC84-F601-5AF8-158A8DD0E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268DFD1-1871-8F87-D802-684F9DBAA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479" y="1599964"/>
            <a:ext cx="6677210" cy="4564952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D0114C65-2666-938E-FE1C-5434876F6498}"/>
              </a:ext>
            </a:extLst>
          </p:cNvPr>
          <p:cNvGrpSpPr/>
          <p:nvPr/>
        </p:nvGrpSpPr>
        <p:grpSpPr>
          <a:xfrm>
            <a:off x="244455" y="998169"/>
            <a:ext cx="11056149" cy="400110"/>
            <a:chOff x="244455" y="998169"/>
            <a:chExt cx="11056149" cy="400110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24E136E3-71CE-3AB8-EF46-951AC1C4EE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918" y="998169"/>
              <a:ext cx="1079668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b="1" u="sng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PISTE RETENUE </a:t>
              </a:r>
              <a:r>
                <a:rPr lang="fr-FR" dirty="0">
                  <a:solidFill>
                    <a:srgbClr val="00B050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:</a:t>
              </a:r>
              <a:r>
                <a:rPr lang="fr-FR" sz="2000" dirty="0">
                  <a:solidFill>
                    <a:srgbClr val="0070C0"/>
                  </a:solidFill>
                </a:rPr>
                <a:t> la mascotte </a:t>
              </a:r>
              <a:r>
                <a:rPr lang="fr-FR" sz="2000" dirty="0">
                  <a:solidFill>
                    <a:schemeClr val="accent6">
                      <a:lumMod val="75000"/>
                    </a:schemeClr>
                  </a:solidFill>
                </a:rPr>
                <a:t>mammouth </a:t>
              </a:r>
              <a:r>
                <a:rPr lang="fr-FR" sz="1600" dirty="0">
                  <a:solidFill>
                    <a:srgbClr val="1341A1"/>
                  </a:solidFill>
                </a:rPr>
                <a:t>symbole de la préhistoire, lié à l’histoire des eaux souterraines</a:t>
              </a:r>
              <a:endParaRPr lang="fr-FR" sz="1600" dirty="0">
                <a:solidFill>
                  <a:srgbClr val="00B050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Graphique 14" descr="Coche avec un remplissage uni">
              <a:extLst>
                <a:ext uri="{FF2B5EF4-FFF2-40B4-BE49-F238E27FC236}">
                  <a16:creationId xmlns:a16="http://schemas.microsoft.com/office/drawing/2014/main" id="{C899446D-FF16-3AF3-5DD8-7021D245B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4455" y="1053103"/>
              <a:ext cx="259463" cy="259463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6F2CC8CF-A4BD-3D4D-963D-323DE24C1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1EADFA-5B87-BD3A-7410-3313B9894A71}"/>
              </a:ext>
            </a:extLst>
          </p:cNvPr>
          <p:cNvSpPr txBox="1"/>
          <p:nvPr/>
        </p:nvSpPr>
        <p:spPr>
          <a:xfrm>
            <a:off x="8130079" y="3005277"/>
            <a:ext cx="359349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Idée principale : </a:t>
            </a:r>
          </a:p>
          <a:p>
            <a:endParaRPr lang="fr-FR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dirty="0">
                <a:solidFill>
                  <a:srgbClr val="0070C0"/>
                </a:solidFill>
              </a:rPr>
              <a:t>Rendre l’eau </a:t>
            </a:r>
            <a:r>
              <a:rPr lang="fr-FR" dirty="0">
                <a:solidFill>
                  <a:srgbClr val="1341A1"/>
                </a:solidFill>
              </a:rPr>
              <a:t>ludique</a:t>
            </a:r>
            <a:r>
              <a:rPr lang="fr-FR" dirty="0">
                <a:solidFill>
                  <a:srgbClr val="0070C0"/>
                </a:solidFill>
              </a:rPr>
              <a:t> et </a:t>
            </a:r>
            <a:r>
              <a:rPr lang="fr-FR" dirty="0">
                <a:solidFill>
                  <a:srgbClr val="1341A1"/>
                </a:solidFill>
              </a:rPr>
              <a:t>accessible</a:t>
            </a:r>
            <a:r>
              <a:rPr lang="fr-FR" dirty="0">
                <a:solidFill>
                  <a:srgbClr val="0070C0"/>
                </a:solidFill>
              </a:rPr>
              <a:t> grâce à une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mascotte</a:t>
            </a:r>
            <a:r>
              <a:rPr lang="fr-FR" dirty="0">
                <a:solidFill>
                  <a:srgbClr val="0070C0"/>
                </a:solidFill>
              </a:rPr>
              <a:t>, le 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mammouth</a:t>
            </a:r>
            <a:r>
              <a:rPr lang="fr-FR" dirty="0">
                <a:solidFill>
                  <a:srgbClr val="0070C0"/>
                </a:solidFill>
              </a:rPr>
              <a:t>, symbole de la préhistoire et l’associer à l’histoire des eaux souterraines.</a:t>
            </a:r>
          </a:p>
        </p:txBody>
      </p:sp>
    </p:spTree>
    <p:extLst>
      <p:ext uri="{BB962C8B-B14F-4D97-AF65-F5344CB8AC3E}">
        <p14:creationId xmlns:p14="http://schemas.microsoft.com/office/powerpoint/2010/main" val="317786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E5B83A1-C4E3-448E-92C1-716992C0F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fld id="{A69E00E3-DEE3-4217-B4F6-3EC050798811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4" name="Image 3" descr="Une image contenant texte, affiche, mammifère, Prospectus&#10;&#10;Le contenu généré par l’IA peut être incorrect.">
            <a:extLst>
              <a:ext uri="{FF2B5EF4-FFF2-40B4-BE49-F238E27FC236}">
                <a16:creationId xmlns:a16="http://schemas.microsoft.com/office/drawing/2014/main" id="{EC41B465-0306-A81B-7D9C-9609FA3C7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306" y="0"/>
            <a:ext cx="48281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95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B61CF-8F44-9E69-9B6A-4DE512A01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AF64AF1B-1B99-9FF7-18CC-2E8120A4401A}"/>
              </a:ext>
            </a:extLst>
          </p:cNvPr>
          <p:cNvGrpSpPr/>
          <p:nvPr/>
        </p:nvGrpSpPr>
        <p:grpSpPr>
          <a:xfrm>
            <a:off x="244455" y="998169"/>
            <a:ext cx="7754139" cy="369332"/>
            <a:chOff x="244455" y="998169"/>
            <a:chExt cx="6338585" cy="369332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A5454413-FB7C-179A-6D4C-E643BE5061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918" y="998169"/>
              <a:ext cx="60791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b="1" u="sng" dirty="0">
                  <a:solidFill>
                    <a:srgbClr val="1341A1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MOYENS de DIFFUSION : Une campagne d’affichage départementale</a:t>
              </a:r>
              <a:endParaRPr lang="fr-FR" sz="16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Graphique 14" descr="Coche avec un remplissage uni">
              <a:extLst>
                <a:ext uri="{FF2B5EF4-FFF2-40B4-BE49-F238E27FC236}">
                  <a16:creationId xmlns:a16="http://schemas.microsoft.com/office/drawing/2014/main" id="{875B200F-0AC4-69A1-54C1-62DBB3460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4455" y="1053103"/>
              <a:ext cx="259463" cy="259463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6A76DEAA-82B3-5FAD-3D61-19E4587D5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 5" descr="Une image contenant texte, plein air, bâtiment, Panneau d’affichage&#10;&#10;Le contenu généré par l’IA peut être incorrect.">
            <a:extLst>
              <a:ext uri="{FF2B5EF4-FFF2-40B4-BE49-F238E27FC236}">
                <a16:creationId xmlns:a16="http://schemas.microsoft.com/office/drawing/2014/main" id="{DF6C49AC-86FE-1295-6CB0-55B76BEA84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44" y="1389948"/>
            <a:ext cx="4107818" cy="505987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A4D6140-3A62-95D2-2C99-D3CFCB76EF1B}"/>
              </a:ext>
            </a:extLst>
          </p:cNvPr>
          <p:cNvSpPr txBox="1"/>
          <p:nvPr/>
        </p:nvSpPr>
        <p:spPr>
          <a:xfrm>
            <a:off x="5353236" y="1460563"/>
            <a:ext cx="6729273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dirty="0">
                <a:solidFill>
                  <a:schemeClr val="accent6">
                    <a:lumMod val="75000"/>
                  </a:schemeClr>
                </a:solidFill>
              </a:rPr>
              <a:t>Campagne d’affichage multi réseaux avec les mises à disposition : </a:t>
            </a:r>
          </a:p>
          <a:p>
            <a:endParaRPr lang="fr-FR" sz="2200" dirty="0">
              <a:solidFill>
                <a:srgbClr val="0070C0"/>
              </a:solidFill>
            </a:endParaRP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Réseau d’affichage Bordeaux Métropole : </a:t>
            </a:r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1341A1"/>
                </a:solidFill>
              </a:rPr>
              <a:t>44 faces du 6 au 18 août 2025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fr-FR" sz="2200" dirty="0">
              <a:solidFill>
                <a:srgbClr val="1341A1"/>
              </a:solidFill>
            </a:endParaRP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Réseau d’abribus Région Nouvelle Aquitaine : </a:t>
            </a:r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1341A1"/>
                </a:solidFill>
              </a:rPr>
              <a:t>50 faces tout le mois d’octobre 2025</a:t>
            </a:r>
          </a:p>
          <a:p>
            <a:pPr lvl="1"/>
            <a:r>
              <a:rPr lang="fr-FR" sz="2200" dirty="0">
                <a:solidFill>
                  <a:srgbClr val="1341A1"/>
                </a:solidFill>
              </a:rPr>
              <a:t>50 faces en février 2026</a:t>
            </a:r>
          </a:p>
          <a:p>
            <a:pPr lvl="1"/>
            <a:r>
              <a:rPr lang="fr-FR" sz="2200" dirty="0">
                <a:solidFill>
                  <a:srgbClr val="1341A1"/>
                </a:solidFill>
              </a:rPr>
              <a:t>50 faces en octobre 2026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2200" dirty="0">
              <a:solidFill>
                <a:srgbClr val="0070C0"/>
              </a:solidFill>
            </a:endParaRP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0C0"/>
                </a:solidFill>
              </a:rPr>
              <a:t>Réseau d’abribus du Département de la Gironde : </a:t>
            </a:r>
          </a:p>
          <a:p>
            <a:pPr lvl="1"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1341A1"/>
                </a:solidFill>
              </a:rPr>
              <a:t>150 faces durant tout le mois de novembre 2025</a:t>
            </a:r>
          </a:p>
        </p:txBody>
      </p:sp>
    </p:spTree>
    <p:extLst>
      <p:ext uri="{BB962C8B-B14F-4D97-AF65-F5344CB8AC3E}">
        <p14:creationId xmlns:p14="http://schemas.microsoft.com/office/powerpoint/2010/main" val="3867888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0F01A-8F67-EC4C-82EA-1C3E2344F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F76552-95B3-64CB-1E8E-517F19564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B15880A8-E02D-0695-481B-7C13B417AE04}"/>
              </a:ext>
            </a:extLst>
          </p:cNvPr>
          <p:cNvGrpSpPr/>
          <p:nvPr/>
        </p:nvGrpSpPr>
        <p:grpSpPr>
          <a:xfrm>
            <a:off x="244455" y="998169"/>
            <a:ext cx="10968978" cy="369332"/>
            <a:chOff x="244455" y="998169"/>
            <a:chExt cx="8966540" cy="369332"/>
          </a:xfrm>
        </p:grpSpPr>
        <p:sp>
          <p:nvSpPr>
            <p:cNvPr id="5" name="Text Box 15">
              <a:extLst>
                <a:ext uri="{FF2B5EF4-FFF2-40B4-BE49-F238E27FC236}">
                  <a16:creationId xmlns:a16="http://schemas.microsoft.com/office/drawing/2014/main" id="{9E43E376-0278-FD0E-BC92-F60D448E7B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918" y="998169"/>
              <a:ext cx="870707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b="1" u="sng" dirty="0">
                  <a:solidFill>
                    <a:srgbClr val="1341A1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MOYENS de DIFFUSION : Une page web dédiée, liée au QR Code présent sur tous les supports </a:t>
              </a:r>
              <a:endParaRPr lang="fr-FR" sz="16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Graphique 5" descr="Coche avec un remplissage uni">
              <a:extLst>
                <a:ext uri="{FF2B5EF4-FFF2-40B4-BE49-F238E27FC236}">
                  <a16:creationId xmlns:a16="http://schemas.microsoft.com/office/drawing/2014/main" id="{64F8C2E4-1A7E-E928-A780-848FE596B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4455" y="1053103"/>
              <a:ext cx="259463" cy="259463"/>
            </a:xfrm>
            <a:prstGeom prst="rect">
              <a:avLst/>
            </a:prstGeom>
          </p:spPr>
        </p:pic>
      </p:grpSp>
      <p:pic>
        <p:nvPicPr>
          <p:cNvPr id="9" name="Image 8" descr="Une image contenant texte, capture d’écran, mammifère&#10;&#10;Le contenu généré par l’IA peut être incorrect.">
            <a:extLst>
              <a:ext uri="{FF2B5EF4-FFF2-40B4-BE49-F238E27FC236}">
                <a16:creationId xmlns:a16="http://schemas.microsoft.com/office/drawing/2014/main" id="{E4EBBC7B-B307-3287-1ABC-B45A9E028C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7936"/>
            <a:ext cx="3811604" cy="2808701"/>
          </a:xfrm>
          <a:prstGeom prst="rect">
            <a:avLst/>
          </a:prstGeom>
        </p:spPr>
      </p:pic>
      <p:pic>
        <p:nvPicPr>
          <p:cNvPr id="19" name="Image 18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7162836-2906-307F-A2ED-6741705AAA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490" y="2347936"/>
            <a:ext cx="3540820" cy="2805763"/>
          </a:xfrm>
          <a:prstGeom prst="rect">
            <a:avLst/>
          </a:prstGeom>
        </p:spPr>
      </p:pic>
      <p:pic>
        <p:nvPicPr>
          <p:cNvPr id="21" name="Image 20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3C0780C6-03A2-1540-EF5A-019FBD32F1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962" y="1404660"/>
            <a:ext cx="4378615" cy="2834988"/>
          </a:xfrm>
          <a:prstGeom prst="rect">
            <a:avLst/>
          </a:prstGeom>
        </p:spPr>
      </p:pic>
      <p:pic>
        <p:nvPicPr>
          <p:cNvPr id="23" name="Image 22" descr="Une image contenant texte, affiche, Prospectus, Visage humain&#10;&#10;Le contenu généré par l’IA peut être incorrect.">
            <a:extLst>
              <a:ext uri="{FF2B5EF4-FFF2-40B4-BE49-F238E27FC236}">
                <a16:creationId xmlns:a16="http://schemas.microsoft.com/office/drawing/2014/main" id="{34398283-F05D-A1F8-FECA-5C05A662C8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962" y="3555906"/>
            <a:ext cx="4208643" cy="280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88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7F104-7EF0-9E8C-382E-E40FA02D7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>
            <a:extLst>
              <a:ext uri="{FF2B5EF4-FFF2-40B4-BE49-F238E27FC236}">
                <a16:creationId xmlns:a16="http://schemas.microsoft.com/office/drawing/2014/main" id="{948E1C2A-5C7F-9E29-3F55-904C9A1DB9B4}"/>
              </a:ext>
            </a:extLst>
          </p:cNvPr>
          <p:cNvGrpSpPr/>
          <p:nvPr/>
        </p:nvGrpSpPr>
        <p:grpSpPr>
          <a:xfrm>
            <a:off x="244455" y="998169"/>
            <a:ext cx="7465382" cy="369332"/>
            <a:chOff x="244455" y="998169"/>
            <a:chExt cx="5086086" cy="369332"/>
          </a:xfrm>
        </p:grpSpPr>
        <p:sp>
          <p:nvSpPr>
            <p:cNvPr id="3" name="Text Box 15">
              <a:extLst>
                <a:ext uri="{FF2B5EF4-FFF2-40B4-BE49-F238E27FC236}">
                  <a16:creationId xmlns:a16="http://schemas.microsoft.com/office/drawing/2014/main" id="{CBAC7919-48D0-C28A-991E-807E553F1E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919" y="998169"/>
              <a:ext cx="48266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buClr>
                  <a:srgbClr val="F78F04"/>
                </a:buClr>
              </a:pPr>
              <a:r>
                <a:rPr lang="fr-FR" b="1" u="sng" dirty="0">
                  <a:solidFill>
                    <a:srgbClr val="1341A1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Diffusion : Une déclinaison locale et adaptée à chaque territoire</a:t>
              </a:r>
              <a:endParaRPr lang="fr-FR" sz="1600" dirty="0">
                <a:solidFill>
                  <a:srgbClr val="1341A1"/>
                </a:solidFill>
                <a:latin typeface="Trebuchet MS" panose="020B0603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5" name="Graphique 14" descr="Coche avec un remplissage uni">
              <a:extLst>
                <a:ext uri="{FF2B5EF4-FFF2-40B4-BE49-F238E27FC236}">
                  <a16:creationId xmlns:a16="http://schemas.microsoft.com/office/drawing/2014/main" id="{249F83F6-4E4D-5D7D-5EF7-EE4AA3875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4455" y="1053103"/>
              <a:ext cx="167892" cy="259463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46580D24-700B-2051-7547-D549868E2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374204" cy="886945"/>
          </a:xfrm>
        </p:spPr>
        <p:txBody>
          <a:bodyPr>
            <a:normAutofit/>
          </a:bodyPr>
          <a:lstStyle/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Campagne de sensibilisation à partir de l'âge de l'eau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C1E51DE-6001-D5D7-76DA-D11AF3B8F1B4}"/>
              </a:ext>
            </a:extLst>
          </p:cNvPr>
          <p:cNvSpPr txBox="1"/>
          <p:nvPr/>
        </p:nvSpPr>
        <p:spPr>
          <a:xfrm>
            <a:off x="680185" y="1312566"/>
            <a:ext cx="115118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fr-FR" dirty="0">
                <a:solidFill>
                  <a:srgbClr val="0070C0"/>
                </a:solidFill>
              </a:rPr>
              <a:t>Pour les syndicats participants, </a:t>
            </a:r>
            <a:r>
              <a:rPr lang="fr-FR" b="1" dirty="0">
                <a:solidFill>
                  <a:srgbClr val="0070C0"/>
                </a:solidFill>
              </a:rPr>
              <a:t>une boîte à outils personnalisée</a:t>
            </a:r>
            <a:r>
              <a:rPr lang="fr-FR" dirty="0">
                <a:solidFill>
                  <a:srgbClr val="0070C0"/>
                </a:solidFill>
              </a:rPr>
              <a:t> contenant des formats A3, A4, bandeaux site web, bandeaux mail, encarts presse pour les gazettes, panneaux </a:t>
            </a:r>
            <a:r>
              <a:rPr lang="fr-FR" dirty="0" err="1">
                <a:solidFill>
                  <a:srgbClr val="0070C0"/>
                </a:solidFill>
              </a:rPr>
              <a:t>pocket</a:t>
            </a:r>
            <a:r>
              <a:rPr lang="fr-FR" dirty="0">
                <a:solidFill>
                  <a:srgbClr val="0070C0"/>
                </a:solidFill>
              </a:rPr>
              <a:t>, et autres formats à la demande</a:t>
            </a:r>
          </a:p>
        </p:txBody>
      </p:sp>
      <p:graphicFrame>
        <p:nvGraphicFramePr>
          <p:cNvPr id="4" name="Objet 3">
            <a:extLst>
              <a:ext uri="{FF2B5EF4-FFF2-40B4-BE49-F238E27FC236}">
                <a16:creationId xmlns:a16="http://schemas.microsoft.com/office/drawing/2014/main" id="{0AC0F5ED-7BA7-3FBB-B4F8-F34ABE9A2A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639989"/>
              </p:ext>
            </p:extLst>
          </p:nvPr>
        </p:nvGraphicFramePr>
        <p:xfrm>
          <a:off x="1193188" y="2098607"/>
          <a:ext cx="3071432" cy="435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 Document" r:id="rId4" imgW="8037720" imgH="11394720" progId="PowerPDF.Document">
                  <p:embed/>
                </p:oleObj>
              </mc:Choice>
              <mc:Fallback>
                <p:oleObj name="PDF Document" r:id="rId4" imgW="8037720" imgH="11394720" progId="PowerPDF.Document">
                  <p:embed/>
                  <p:pic>
                    <p:nvPicPr>
                      <p:cNvPr id="4" name="Objet 3">
                        <a:extLst>
                          <a:ext uri="{FF2B5EF4-FFF2-40B4-BE49-F238E27FC236}">
                            <a16:creationId xmlns:a16="http://schemas.microsoft.com/office/drawing/2014/main" id="{0AC0F5ED-7BA7-3FBB-B4F8-F34ABE9A2A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3188" y="2098607"/>
                        <a:ext cx="3071432" cy="435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D37A48EE-F3C4-3E89-3924-7739BA8EFF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2722352"/>
              </p:ext>
            </p:extLst>
          </p:nvPr>
        </p:nvGraphicFramePr>
        <p:xfrm>
          <a:off x="7927380" y="2098606"/>
          <a:ext cx="3071433" cy="435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 Document" r:id="rId6" imgW="8037720" imgH="11394720" progId="PowerPDF.Document">
                  <p:embed/>
                </p:oleObj>
              </mc:Choice>
              <mc:Fallback>
                <p:oleObj name="PDF Document" r:id="rId6" imgW="8037720" imgH="11394720" progId="PowerPDF.Document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D37A48EE-F3C4-3E89-3924-7739BA8EFF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927380" y="2098606"/>
                        <a:ext cx="3071433" cy="435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0DDE67D9-544D-5178-4892-325D465EA5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962406"/>
              </p:ext>
            </p:extLst>
          </p:nvPr>
        </p:nvGraphicFramePr>
        <p:xfrm>
          <a:off x="4560284" y="2098607"/>
          <a:ext cx="3071432" cy="43551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 Document" r:id="rId8" imgW="8037720" imgH="11394720" progId="PowerPDF.Document">
                  <p:embed/>
                </p:oleObj>
              </mc:Choice>
              <mc:Fallback>
                <p:oleObj name="PDF Document" r:id="rId8" imgW="8037720" imgH="11394720" progId="PowerPDF.Document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0DDE67D9-544D-5178-4892-325D465EA5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60284" y="2098607"/>
                        <a:ext cx="3071432" cy="43551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2998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721</TotalTime>
  <Words>334</Words>
  <Application>Microsoft Office PowerPoint</Application>
  <PresentationFormat>Grand écran</PresentationFormat>
  <Paragraphs>35</Paragraphs>
  <Slides>7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Office Theme</vt:lpstr>
      <vt:lpstr>PDF Document</vt:lpstr>
      <vt:lpstr>Campagne de sensibilisation du grand public à partir de l'âge de l'eau du robinet</vt:lpstr>
      <vt:lpstr>Campagne de sensibilisation à partir de l'âge de l'eau</vt:lpstr>
      <vt:lpstr>Campagne de sensibilisation à partir de l'âge de l'eau</vt:lpstr>
      <vt:lpstr>Présentation PowerPoint</vt:lpstr>
      <vt:lpstr>Campagne de sensibilisation à partir de l'âge de l'eau</vt:lpstr>
      <vt:lpstr>Campagne de sensibilisation à partir de l'âge de l'eau</vt:lpstr>
      <vt:lpstr>Campagne de sensibilisation à partir de l'âge de l'eau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35</cp:revision>
  <dcterms:created xsi:type="dcterms:W3CDTF">2023-11-09T14:53:53Z</dcterms:created>
  <dcterms:modified xsi:type="dcterms:W3CDTF">2025-06-06T07:21:04Z</dcterms:modified>
</cp:coreProperties>
</file>