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564" r:id="rId2"/>
    <p:sldId id="452" r:id="rId3"/>
    <p:sldId id="785" r:id="rId4"/>
    <p:sldId id="783" r:id="rId5"/>
    <p:sldId id="786" r:id="rId6"/>
    <p:sldId id="787" r:id="rId7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759B"/>
    <a:srgbClr val="F78F04"/>
    <a:srgbClr val="FF963B"/>
    <a:srgbClr val="FFFF99"/>
    <a:srgbClr val="0077D4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4BF9DA-D6DA-4B09-A8AB-3C51ACAA000C}" v="65" dt="2023-06-12T10:03:53.5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2" autoAdjust="0"/>
    <p:restoredTop sz="94660"/>
  </p:normalViewPr>
  <p:slideViewPr>
    <p:cSldViewPr>
      <p:cViewPr varScale="1">
        <p:scale>
          <a:sx n="102" d="100"/>
          <a:sy n="102" d="100"/>
        </p:scale>
        <p:origin x="1002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77EDA346-FF40-4C11-A157-E2867C7DD980}"/>
    <pc:docChg chg="undo custSel addSld delSld modSld sldOrd">
      <pc:chgData name="Bruno de Grissac" userId="d3f85db1-402d-49d1-8f7f-5bc735f26e17" providerId="ADAL" clId="{77EDA346-FF40-4C11-A157-E2867C7DD980}" dt="2022-01-18T10:42:10.450" v="1347" actId="47"/>
      <pc:docMkLst>
        <pc:docMk/>
      </pc:docMkLst>
      <pc:sldChg chg="modSp add mod ord modAnim">
        <pc:chgData name="Bruno de Grissac" userId="d3f85db1-402d-49d1-8f7f-5bc735f26e17" providerId="ADAL" clId="{77EDA346-FF40-4C11-A157-E2867C7DD980}" dt="2022-01-17T13:33:24.041" v="1021" actId="14100"/>
        <pc:sldMkLst>
          <pc:docMk/>
          <pc:sldMk cId="1838465543" sldId="299"/>
        </pc:sldMkLst>
        <pc:spChg chg="mod">
          <ac:chgData name="Bruno de Grissac" userId="d3f85db1-402d-49d1-8f7f-5bc735f26e17" providerId="ADAL" clId="{77EDA346-FF40-4C11-A157-E2867C7DD980}" dt="2022-01-17T13:33:17.885" v="1020" actId="6549"/>
          <ac:spMkLst>
            <pc:docMk/>
            <pc:sldMk cId="1838465543" sldId="299"/>
            <ac:spMk id="15" creationId="{00000000-0000-0000-0000-000000000000}"/>
          </ac:spMkLst>
        </pc:spChg>
        <pc:spChg chg="mod">
          <ac:chgData name="Bruno de Grissac" userId="d3f85db1-402d-49d1-8f7f-5bc735f26e17" providerId="ADAL" clId="{77EDA346-FF40-4C11-A157-E2867C7DD980}" dt="2022-01-17T13:31:10.986" v="946" actId="27636"/>
          <ac:spMkLst>
            <pc:docMk/>
            <pc:sldMk cId="1838465543" sldId="299"/>
            <ac:spMk id="16" creationId="{60AE7FBE-E181-44A6-81C7-DAC1C6419430}"/>
          </ac:spMkLst>
        </pc:spChg>
        <pc:cxnChg chg="mod">
          <ac:chgData name="Bruno de Grissac" userId="d3f85db1-402d-49d1-8f7f-5bc735f26e17" providerId="ADAL" clId="{77EDA346-FF40-4C11-A157-E2867C7DD980}" dt="2022-01-17T13:33:24.041" v="1021" actId="14100"/>
          <ac:cxnSpMkLst>
            <pc:docMk/>
            <pc:sldMk cId="1838465543" sldId="299"/>
            <ac:cxnSpMk id="6" creationId="{00000000-0000-0000-0000-000000000000}"/>
          </ac:cxnSpMkLst>
        </pc:cxnChg>
      </pc:sldChg>
      <pc:sldChg chg="add del">
        <pc:chgData name="Bruno de Grissac" userId="d3f85db1-402d-49d1-8f7f-5bc735f26e17" providerId="ADAL" clId="{77EDA346-FF40-4C11-A157-E2867C7DD980}" dt="2022-01-17T13:17:45.007" v="878" actId="47"/>
        <pc:sldMkLst>
          <pc:docMk/>
          <pc:sldMk cId="2184109061" sldId="525"/>
        </pc:sldMkLst>
      </pc:sldChg>
      <pc:sldChg chg="modSp del mod">
        <pc:chgData name="Bruno de Grissac" userId="d3f85db1-402d-49d1-8f7f-5bc735f26e17" providerId="ADAL" clId="{77EDA346-FF40-4C11-A157-E2867C7DD980}" dt="2022-01-17T09:59:40.949" v="248" actId="2696"/>
        <pc:sldMkLst>
          <pc:docMk/>
          <pc:sldMk cId="2947977943" sldId="525"/>
        </pc:sldMkLst>
        <pc:spChg chg="mod">
          <ac:chgData name="Bruno de Grissac" userId="d3f85db1-402d-49d1-8f7f-5bc735f26e17" providerId="ADAL" clId="{77EDA346-FF40-4C11-A157-E2867C7DD980}" dt="2022-01-17T09:50:53.792" v="135" actId="20577"/>
          <ac:spMkLst>
            <pc:docMk/>
            <pc:sldMk cId="2947977943" sldId="525"/>
            <ac:spMk id="6148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270724979" sldId="538"/>
        </pc:sldMkLst>
      </pc:sldChg>
      <pc:sldChg chg="add del">
        <pc:chgData name="Bruno de Grissac" userId="d3f85db1-402d-49d1-8f7f-5bc735f26e17" providerId="ADAL" clId="{77EDA346-FF40-4C11-A157-E2867C7DD980}" dt="2022-01-17T13:17:33.863" v="876" actId="47"/>
        <pc:sldMkLst>
          <pc:docMk/>
          <pc:sldMk cId="332123764" sldId="559"/>
        </pc:sldMkLst>
      </pc:sldChg>
      <pc:sldChg chg="del">
        <pc:chgData name="Bruno de Grissac" userId="d3f85db1-402d-49d1-8f7f-5bc735f26e17" providerId="ADAL" clId="{77EDA346-FF40-4C11-A157-E2867C7DD980}" dt="2022-01-17T09:59:40.949" v="248" actId="2696"/>
        <pc:sldMkLst>
          <pc:docMk/>
          <pc:sldMk cId="701879990" sldId="559"/>
        </pc:sldMkLst>
      </pc:sldChg>
      <pc:sldChg chg="modSp mod">
        <pc:chgData name="Bruno de Grissac" userId="d3f85db1-402d-49d1-8f7f-5bc735f26e17" providerId="ADAL" clId="{77EDA346-FF40-4C11-A157-E2867C7DD980}" dt="2022-01-17T09:50:31.993" v="113" actId="114"/>
        <pc:sldMkLst>
          <pc:docMk/>
          <pc:sldMk cId="1128280621" sldId="564"/>
        </pc:sldMkLst>
        <pc:spChg chg="mod">
          <ac:chgData name="Bruno de Grissac" userId="d3f85db1-402d-49d1-8f7f-5bc735f26e17" providerId="ADAL" clId="{77EDA346-FF40-4C11-A157-E2867C7DD980}" dt="2022-01-17T09:50:31.993" v="113" actId="114"/>
          <ac:spMkLst>
            <pc:docMk/>
            <pc:sldMk cId="1128280621" sldId="564"/>
            <ac:spMk id="2" creationId="{00000000-0000-0000-0000-000000000000}"/>
          </ac:spMkLst>
        </pc:spChg>
      </pc:sldChg>
      <pc:sldChg chg="addSp delSp modSp add mod modAnim">
        <pc:chgData name="Bruno de Grissac" userId="d3f85db1-402d-49d1-8f7f-5bc735f26e17" providerId="ADAL" clId="{77EDA346-FF40-4C11-A157-E2867C7DD980}" dt="2022-01-17T09:56:57.972" v="205"/>
        <pc:sldMkLst>
          <pc:docMk/>
          <pc:sldMk cId="3516819404" sldId="565"/>
        </pc:sldMkLst>
        <pc:spChg chg="add mod">
          <ac:chgData name="Bruno de Grissac" userId="d3f85db1-402d-49d1-8f7f-5bc735f26e17" providerId="ADAL" clId="{77EDA346-FF40-4C11-A157-E2867C7DD980}" dt="2022-01-17T09:56:32.121" v="200" actId="6549"/>
          <ac:spMkLst>
            <pc:docMk/>
            <pc:sldMk cId="3516819404" sldId="565"/>
            <ac:spMk id="6" creationId="{2E0556CD-8A58-47E1-BF45-E21833FAF0D0}"/>
          </ac:spMkLst>
        </pc:spChg>
        <pc:spChg chg="del">
          <ac:chgData name="Bruno de Grissac" userId="d3f85db1-402d-49d1-8f7f-5bc735f26e17" providerId="ADAL" clId="{77EDA346-FF40-4C11-A157-E2867C7DD980}" dt="2022-01-17T09:51:26.036" v="137" actId="478"/>
          <ac:spMkLst>
            <pc:docMk/>
            <pc:sldMk cId="3516819404" sldId="565"/>
            <ac:spMk id="7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782719164" sldId="565"/>
        </pc:sldMkLst>
      </pc:sldChg>
      <pc:sldChg chg="addSp modSp add mod modAnim">
        <pc:chgData name="Bruno de Grissac" userId="d3f85db1-402d-49d1-8f7f-5bc735f26e17" providerId="ADAL" clId="{77EDA346-FF40-4C11-A157-E2867C7DD980}" dt="2022-01-17T09:59:12.287" v="247"/>
        <pc:sldMkLst>
          <pc:docMk/>
          <pc:sldMk cId="304966962" sldId="566"/>
        </pc:sldMkLst>
        <pc:spChg chg="add mod">
          <ac:chgData name="Bruno de Grissac" userId="d3f85db1-402d-49d1-8f7f-5bc735f26e17" providerId="ADAL" clId="{77EDA346-FF40-4C11-A157-E2867C7DD980}" dt="2022-01-17T09:58:52.251" v="243" actId="1076"/>
          <ac:spMkLst>
            <pc:docMk/>
            <pc:sldMk cId="304966962" sldId="566"/>
            <ac:spMk id="4" creationId="{083AEC7C-09ED-41F2-881E-87D1DC009B5E}"/>
          </ac:spMkLst>
        </pc:spChg>
      </pc:sldChg>
      <pc:sldChg chg="modSp add mod modAnim">
        <pc:chgData name="Bruno de Grissac" userId="d3f85db1-402d-49d1-8f7f-5bc735f26e17" providerId="ADAL" clId="{77EDA346-FF40-4C11-A157-E2867C7DD980}" dt="2022-01-17T13:49:56.897" v="1326"/>
        <pc:sldMkLst>
          <pc:docMk/>
          <pc:sldMk cId="877959861" sldId="567"/>
        </pc:sldMkLst>
        <pc:spChg chg="mod">
          <ac:chgData name="Bruno de Grissac" userId="d3f85db1-402d-49d1-8f7f-5bc735f26e17" providerId="ADAL" clId="{77EDA346-FF40-4C11-A157-E2867C7DD980}" dt="2022-01-17T13:49:13.815" v="1324" actId="207"/>
          <ac:spMkLst>
            <pc:docMk/>
            <pc:sldMk cId="877959861" sldId="567"/>
            <ac:spMk id="4" creationId="{083AEC7C-09ED-41F2-881E-87D1DC009B5E}"/>
          </ac:spMkLst>
        </pc:spChg>
        <pc:spChg chg="mod">
          <ac:chgData name="Bruno de Grissac" userId="d3f85db1-402d-49d1-8f7f-5bc735f26e17" providerId="ADAL" clId="{77EDA346-FF40-4C11-A157-E2867C7DD980}" dt="2022-01-17T10:42:12.457" v="834" actId="20577"/>
          <ac:spMkLst>
            <pc:docMk/>
            <pc:sldMk cId="877959861" sldId="567"/>
            <ac:spMk id="6148" creationId="{00000000-0000-0000-0000-000000000000}"/>
          </ac:spMkLst>
        </pc:spChg>
      </pc:sldChg>
      <pc:sldChg chg="modSp add del mod modAnim">
        <pc:chgData name="Bruno de Grissac" userId="d3f85db1-402d-49d1-8f7f-5bc735f26e17" providerId="ADAL" clId="{77EDA346-FF40-4C11-A157-E2867C7DD980}" dt="2022-01-18T10:42:10.450" v="1347" actId="47"/>
        <pc:sldMkLst>
          <pc:docMk/>
          <pc:sldMk cId="726601634" sldId="568"/>
        </pc:sldMkLst>
        <pc:spChg chg="mod">
          <ac:chgData name="Bruno de Grissac" userId="d3f85db1-402d-49d1-8f7f-5bc735f26e17" providerId="ADAL" clId="{77EDA346-FF40-4C11-A157-E2867C7DD980}" dt="2022-01-17T13:18:11.137" v="941" actId="313"/>
          <ac:spMkLst>
            <pc:docMk/>
            <pc:sldMk cId="726601634" sldId="568"/>
            <ac:spMk id="6148" creationId="{00000000-0000-0000-0000-000000000000}"/>
          </ac:spMkLst>
        </pc:spChg>
      </pc:sldChg>
      <pc:sldChg chg="addSp delSp modSp add mod delAnim modAnim">
        <pc:chgData name="Bruno de Grissac" userId="d3f85db1-402d-49d1-8f7f-5bc735f26e17" providerId="ADAL" clId="{77EDA346-FF40-4C11-A157-E2867C7DD980}" dt="2022-01-17T13:53:54.012" v="1345"/>
        <pc:sldMkLst>
          <pc:docMk/>
          <pc:sldMk cId="3464561424" sldId="569"/>
        </pc:sldMkLst>
        <pc:spChg chg="add mod">
          <ac:chgData name="Bruno de Grissac" userId="d3f85db1-402d-49d1-8f7f-5bc735f26e17" providerId="ADAL" clId="{77EDA346-FF40-4C11-A157-E2867C7DD980}" dt="2022-01-17T13:39:31.905" v="1106" actId="692"/>
          <ac:spMkLst>
            <pc:docMk/>
            <pc:sldMk cId="3464561424" sldId="569"/>
            <ac:spMk id="2" creationId="{66B1C2E2-7C56-4742-8661-95235B166706}"/>
          </ac:spMkLst>
        </pc:spChg>
        <pc:spChg chg="add mod">
          <ac:chgData name="Bruno de Grissac" userId="d3f85db1-402d-49d1-8f7f-5bc735f26e17" providerId="ADAL" clId="{77EDA346-FF40-4C11-A157-E2867C7DD980}" dt="2022-01-17T13:40:06.813" v="1126" actId="692"/>
          <ac:spMkLst>
            <pc:docMk/>
            <pc:sldMk cId="3464561424" sldId="569"/>
            <ac:spMk id="3" creationId="{CC823BA6-4BF4-4B6A-9548-6FA93EA18166}"/>
          </ac:spMkLst>
        </pc:spChg>
        <pc:spChg chg="mod">
          <ac:chgData name="Bruno de Grissac" userId="d3f85db1-402d-49d1-8f7f-5bc735f26e17" providerId="ADAL" clId="{77EDA346-FF40-4C11-A157-E2867C7DD980}" dt="2022-01-17T13:45:42.709" v="1266" actId="121"/>
          <ac:spMkLst>
            <pc:docMk/>
            <pc:sldMk cId="3464561424" sldId="569"/>
            <ac:spMk id="15" creationId="{00000000-0000-0000-0000-000000000000}"/>
          </ac:spMkLst>
        </pc:spChg>
        <pc:spChg chg="add del">
          <ac:chgData name="Bruno de Grissac" userId="d3f85db1-402d-49d1-8f7f-5bc735f26e17" providerId="ADAL" clId="{77EDA346-FF40-4C11-A157-E2867C7DD980}" dt="2022-01-17T13:43:25.602" v="1169" actId="22"/>
          <ac:spMkLst>
            <pc:docMk/>
            <pc:sldMk cId="3464561424" sldId="569"/>
            <ac:spMk id="17" creationId="{91E8BEFF-2BF6-43BA-AD95-F98E00914BD8}"/>
          </ac:spMkLst>
        </pc:spChg>
        <pc:spChg chg="add del mod">
          <ac:chgData name="Bruno de Grissac" userId="d3f85db1-402d-49d1-8f7f-5bc735f26e17" providerId="ADAL" clId="{77EDA346-FF40-4C11-A157-E2867C7DD980}" dt="2022-01-17T13:38:52.140" v="1086" actId="207"/>
          <ac:spMkLst>
            <pc:docMk/>
            <pc:sldMk cId="3464561424" sldId="569"/>
            <ac:spMk id="36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4.124" v="1052" actId="478"/>
          <ac:spMkLst>
            <pc:docMk/>
            <pc:sldMk cId="3464561424" sldId="569"/>
            <ac:spMk id="37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6.222" v="1053" actId="478"/>
          <ac:spMkLst>
            <pc:docMk/>
            <pc:sldMk cId="3464561424" sldId="569"/>
            <ac:spMk id="38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7.611" v="1054" actId="478"/>
          <ac:spMkLst>
            <pc:docMk/>
            <pc:sldMk cId="3464561424" sldId="569"/>
            <ac:spMk id="39" creationId="{00000000-0000-0000-0000-000000000000}"/>
          </ac:spMkLst>
        </pc:spChg>
        <pc:cxnChg chg="del">
          <ac:chgData name="Bruno de Grissac" userId="d3f85db1-402d-49d1-8f7f-5bc735f26e17" providerId="ADAL" clId="{77EDA346-FF40-4C11-A157-E2867C7DD980}" dt="2022-01-17T13:34:28.815" v="1051" actId="478"/>
          <ac:cxnSpMkLst>
            <pc:docMk/>
            <pc:sldMk cId="3464561424" sldId="569"/>
            <ac:cxnSpMk id="6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3.411" v="1048" actId="478"/>
          <ac:cxnSpMkLst>
            <pc:docMk/>
            <pc:sldMk cId="3464561424" sldId="569"/>
            <ac:cxnSpMk id="40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5.834" v="1049" actId="478"/>
          <ac:cxnSpMkLst>
            <pc:docMk/>
            <pc:sldMk cId="3464561424" sldId="569"/>
            <ac:cxnSpMk id="41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7.267" v="1050" actId="478"/>
          <ac:cxnSpMkLst>
            <pc:docMk/>
            <pc:sldMk cId="3464561424" sldId="569"/>
            <ac:cxnSpMk id="42" creationId="{00000000-0000-0000-0000-000000000000}"/>
          </ac:cxnSpMkLst>
        </pc:cxnChg>
      </pc:sldChg>
    </pc:docChg>
  </pc:docChgLst>
  <pc:docChgLst>
    <pc:chgData name="Bruno de Grissac" userId="d3f85db1-402d-49d1-8f7f-5bc735f26e17" providerId="ADAL" clId="{FC4BF9DA-D6DA-4B09-A8AB-3C51ACAA000C}"/>
    <pc:docChg chg="undo custSel addSld delSld modSld sldOrd">
      <pc:chgData name="Bruno de Grissac" userId="d3f85db1-402d-49d1-8f7f-5bc735f26e17" providerId="ADAL" clId="{FC4BF9DA-D6DA-4B09-A8AB-3C51ACAA000C}" dt="2023-06-12T10:04:55.257" v="1596" actId="2"/>
      <pc:docMkLst>
        <pc:docMk/>
      </pc:docMkLst>
      <pc:sldChg chg="del">
        <pc:chgData name="Bruno de Grissac" userId="d3f85db1-402d-49d1-8f7f-5bc735f26e17" providerId="ADAL" clId="{FC4BF9DA-D6DA-4B09-A8AB-3C51ACAA000C}" dt="2023-06-12T09:00:16.173" v="60" actId="47"/>
        <pc:sldMkLst>
          <pc:docMk/>
          <pc:sldMk cId="2991505516" sldId="571"/>
        </pc:sldMkLst>
      </pc:sldChg>
      <pc:sldChg chg="modSp">
        <pc:chgData name="Bruno de Grissac" userId="d3f85db1-402d-49d1-8f7f-5bc735f26e17" providerId="ADAL" clId="{FC4BF9DA-D6DA-4B09-A8AB-3C51ACAA000C}" dt="2023-06-12T08:52:48.550" v="2" actId="1076"/>
        <pc:sldMkLst>
          <pc:docMk/>
          <pc:sldMk cId="3817744590" sldId="579"/>
        </pc:sldMkLst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4" creationId="{083AEC7C-09ED-41F2-881E-87D1DC009B5E}"/>
          </ac:spMkLst>
        </pc:spChg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6" creationId="{F3EE5732-28EE-FDF5-61D7-4B22042FF566}"/>
          </ac:spMkLst>
        </pc:spChg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8" creationId="{CB410CF1-F0D7-3834-17D3-636EBDEAA898}"/>
          </ac:spMkLst>
        </pc:spChg>
      </pc:sldChg>
      <pc:sldChg chg="modSp">
        <pc:chgData name="Bruno de Grissac" userId="d3f85db1-402d-49d1-8f7f-5bc735f26e17" providerId="ADAL" clId="{FC4BF9DA-D6DA-4B09-A8AB-3C51ACAA000C}" dt="2023-06-12T08:53:49.298" v="7" actId="1076"/>
        <pc:sldMkLst>
          <pc:docMk/>
          <pc:sldMk cId="3939914331" sldId="580"/>
        </pc:sldMkLst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4" creationId="{083AEC7C-09ED-41F2-881E-87D1DC009B5E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6" creationId="{992059B7-69C4-9158-4B27-BD654CFAF20F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8" creationId="{80C72D66-220B-560D-F708-69D372512121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9" creationId="{A4F2EDCB-2418-D168-9632-1C360BCB49FA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10" creationId="{B82F2F28-BB5B-6365-443E-7ECE8E1096AE}"/>
          </ac:spMkLst>
        </pc:spChg>
      </pc:sldChg>
      <pc:sldChg chg="modSp mod">
        <pc:chgData name="Bruno de Grissac" userId="d3f85db1-402d-49d1-8f7f-5bc735f26e17" providerId="ADAL" clId="{FC4BF9DA-D6DA-4B09-A8AB-3C51ACAA000C}" dt="2023-06-12T09:05:42.638" v="107" actId="20577"/>
        <pc:sldMkLst>
          <pc:docMk/>
          <pc:sldMk cId="3570534865" sldId="581"/>
        </pc:sldMkLst>
        <pc:spChg chg="mod">
          <ac:chgData name="Bruno de Grissac" userId="d3f85db1-402d-49d1-8f7f-5bc735f26e17" providerId="ADAL" clId="{FC4BF9DA-D6DA-4B09-A8AB-3C51ACAA000C}" dt="2023-06-12T09:05:42.638" v="107" actId="20577"/>
          <ac:spMkLst>
            <pc:docMk/>
            <pc:sldMk cId="3570534865" sldId="581"/>
            <ac:spMk id="4" creationId="{083AEC7C-09ED-41F2-881E-87D1DC009B5E}"/>
          </ac:spMkLst>
        </pc:spChg>
      </pc:sldChg>
      <pc:sldChg chg="modSp mod">
        <pc:chgData name="Bruno de Grissac" userId="d3f85db1-402d-49d1-8f7f-5bc735f26e17" providerId="ADAL" clId="{FC4BF9DA-D6DA-4B09-A8AB-3C51ACAA000C}" dt="2023-06-12T09:07:18.685" v="122" actId="1076"/>
        <pc:sldMkLst>
          <pc:docMk/>
          <pc:sldMk cId="4282214153" sldId="582"/>
        </pc:sldMkLst>
        <pc:spChg chg="mod">
          <ac:chgData name="Bruno de Grissac" userId="d3f85db1-402d-49d1-8f7f-5bc735f26e17" providerId="ADAL" clId="{FC4BF9DA-D6DA-4B09-A8AB-3C51ACAA000C}" dt="2023-06-12T09:07:18.685" v="122" actId="1076"/>
          <ac:spMkLst>
            <pc:docMk/>
            <pc:sldMk cId="4282214153" sldId="582"/>
            <ac:spMk id="2" creationId="{7E0EC082-FFFB-CFB9-8B15-6532EEDAABF5}"/>
          </ac:spMkLst>
        </pc:spChg>
        <pc:spChg chg="mod">
          <ac:chgData name="Bruno de Grissac" userId="d3f85db1-402d-49d1-8f7f-5bc735f26e17" providerId="ADAL" clId="{FC4BF9DA-D6DA-4B09-A8AB-3C51ACAA000C}" dt="2023-06-12T09:07:18.685" v="122" actId="1076"/>
          <ac:spMkLst>
            <pc:docMk/>
            <pc:sldMk cId="4282214153" sldId="582"/>
            <ac:spMk id="3" creationId="{6F420A04-95BB-2B14-89E5-B6619F71412E}"/>
          </ac:spMkLst>
        </pc:spChg>
        <pc:spChg chg="mod">
          <ac:chgData name="Bruno de Grissac" userId="d3f85db1-402d-49d1-8f7f-5bc735f26e17" providerId="ADAL" clId="{FC4BF9DA-D6DA-4B09-A8AB-3C51ACAA000C}" dt="2023-06-12T09:07:06.283" v="121" actId="20577"/>
          <ac:spMkLst>
            <pc:docMk/>
            <pc:sldMk cId="4282214153" sldId="582"/>
            <ac:spMk id="4" creationId="{083AEC7C-09ED-41F2-881E-87D1DC009B5E}"/>
          </ac:spMkLst>
        </pc:spChg>
      </pc:sldChg>
      <pc:sldChg chg="del">
        <pc:chgData name="Bruno de Grissac" userId="d3f85db1-402d-49d1-8f7f-5bc735f26e17" providerId="ADAL" clId="{FC4BF9DA-D6DA-4B09-A8AB-3C51ACAA000C}" dt="2023-06-12T09:00:16.173" v="60" actId="47"/>
        <pc:sldMkLst>
          <pc:docMk/>
          <pc:sldMk cId="3079543164" sldId="588"/>
        </pc:sldMkLst>
      </pc:sldChg>
      <pc:sldChg chg="modSp modAnim">
        <pc:chgData name="Bruno de Grissac" userId="d3f85db1-402d-49d1-8f7f-5bc735f26e17" providerId="ADAL" clId="{FC4BF9DA-D6DA-4B09-A8AB-3C51ACAA000C}" dt="2023-06-12T09:49:47.624" v="1338"/>
        <pc:sldMkLst>
          <pc:docMk/>
          <pc:sldMk cId="2023393792" sldId="590"/>
        </pc:sldMkLst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2" creationId="{E7DE9BDB-506E-A42D-935D-1AF774646D8F}"/>
          </ac:spMkLst>
        </pc:spChg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3" creationId="{3E62F85A-B264-C1ED-6B11-DC533B25C383}"/>
          </ac:spMkLst>
        </pc:spChg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15" creationId="{B3170AF4-F0D4-CF50-4855-1BE96C16218F}"/>
          </ac:spMkLst>
        </pc:spChg>
      </pc:sldChg>
      <pc:sldChg chg="modSp mod">
        <pc:chgData name="Bruno de Grissac" userId="d3f85db1-402d-49d1-8f7f-5bc735f26e17" providerId="ADAL" clId="{FC4BF9DA-D6DA-4B09-A8AB-3C51ACAA000C}" dt="2023-06-12T09:31:20.530" v="680" actId="14100"/>
        <pc:sldMkLst>
          <pc:docMk/>
          <pc:sldMk cId="596717459" sldId="595"/>
        </pc:sldMkLst>
        <pc:spChg chg="mod">
          <ac:chgData name="Bruno de Grissac" userId="d3f85db1-402d-49d1-8f7f-5bc735f26e17" providerId="ADAL" clId="{FC4BF9DA-D6DA-4B09-A8AB-3C51ACAA000C}" dt="2023-06-12T09:31:20.530" v="680" actId="14100"/>
          <ac:spMkLst>
            <pc:docMk/>
            <pc:sldMk cId="596717459" sldId="595"/>
            <ac:spMk id="2" creationId="{BE497679-08F2-E835-8921-A27E72695F1C}"/>
          </ac:spMkLst>
        </pc:spChg>
        <pc:spChg chg="mod">
          <ac:chgData name="Bruno de Grissac" userId="d3f85db1-402d-49d1-8f7f-5bc735f26e17" providerId="ADAL" clId="{FC4BF9DA-D6DA-4B09-A8AB-3C51ACAA000C}" dt="2023-06-12T09:31:15.129" v="679" actId="14100"/>
          <ac:spMkLst>
            <pc:docMk/>
            <pc:sldMk cId="596717459" sldId="595"/>
            <ac:spMk id="3" creationId="{5AA2D5D8-CD7B-2934-EEC3-14E29DB1C26B}"/>
          </ac:spMkLst>
        </pc:spChg>
      </pc:sldChg>
      <pc:sldChg chg="addSp delSp modSp mod">
        <pc:chgData name="Bruno de Grissac" userId="d3f85db1-402d-49d1-8f7f-5bc735f26e17" providerId="ADAL" clId="{FC4BF9DA-D6DA-4B09-A8AB-3C51ACAA000C}" dt="2023-06-12T09:34:41.857" v="729" actId="33524"/>
        <pc:sldMkLst>
          <pc:docMk/>
          <pc:sldMk cId="1037790262" sldId="596"/>
        </pc:sldMkLst>
        <pc:spChg chg="mod">
          <ac:chgData name="Bruno de Grissac" userId="d3f85db1-402d-49d1-8f7f-5bc735f26e17" providerId="ADAL" clId="{FC4BF9DA-D6DA-4B09-A8AB-3C51ACAA000C}" dt="2023-06-12T09:31:31.193" v="682" actId="14100"/>
          <ac:spMkLst>
            <pc:docMk/>
            <pc:sldMk cId="1037790262" sldId="596"/>
            <ac:spMk id="2" creationId="{4B34C6AC-F848-2D83-69A2-6FBB73CC60F7}"/>
          </ac:spMkLst>
        </pc:spChg>
        <pc:spChg chg="del">
          <ac:chgData name="Bruno de Grissac" userId="d3f85db1-402d-49d1-8f7f-5bc735f26e17" providerId="ADAL" clId="{FC4BF9DA-D6DA-4B09-A8AB-3C51ACAA000C}" dt="2023-06-12T09:34:07.452" v="694" actId="478"/>
          <ac:spMkLst>
            <pc:docMk/>
            <pc:sldMk cId="1037790262" sldId="596"/>
            <ac:spMk id="5" creationId="{A5A8A42E-BBAF-F38E-E185-19D388D58E09}"/>
          </ac:spMkLst>
        </pc:spChg>
        <pc:spChg chg="add del mod">
          <ac:chgData name="Bruno de Grissac" userId="d3f85db1-402d-49d1-8f7f-5bc735f26e17" providerId="ADAL" clId="{FC4BF9DA-D6DA-4B09-A8AB-3C51ACAA000C}" dt="2023-06-12T09:34:12.963" v="695" actId="478"/>
          <ac:spMkLst>
            <pc:docMk/>
            <pc:sldMk cId="1037790262" sldId="596"/>
            <ac:spMk id="7" creationId="{6660D440-2DB3-6203-D6AE-BE32ED6D854C}"/>
          </ac:spMkLst>
        </pc:spChg>
        <pc:spChg chg="add del">
          <ac:chgData name="Bruno de Grissac" userId="d3f85db1-402d-49d1-8f7f-5bc735f26e17" providerId="ADAL" clId="{FC4BF9DA-D6DA-4B09-A8AB-3C51ACAA000C}" dt="2023-06-12T09:34:17.335" v="697" actId="22"/>
          <ac:spMkLst>
            <pc:docMk/>
            <pc:sldMk cId="1037790262" sldId="596"/>
            <ac:spMk id="9" creationId="{8F707FB2-824C-F191-9E77-C00938133993}"/>
          </ac:spMkLst>
        </pc:spChg>
        <pc:spChg chg="add mod">
          <ac:chgData name="Bruno de Grissac" userId="d3f85db1-402d-49d1-8f7f-5bc735f26e17" providerId="ADAL" clId="{FC4BF9DA-D6DA-4B09-A8AB-3C51ACAA000C}" dt="2023-06-12T09:34:41.857" v="729" actId="33524"/>
          <ac:spMkLst>
            <pc:docMk/>
            <pc:sldMk cId="1037790262" sldId="596"/>
            <ac:spMk id="10" creationId="{1F2FDC84-A693-B6CD-17F0-F3EDCBEF97C7}"/>
          </ac:spMkLst>
        </pc:spChg>
        <pc:spChg chg="mod">
          <ac:chgData name="Bruno de Grissac" userId="d3f85db1-402d-49d1-8f7f-5bc735f26e17" providerId="ADAL" clId="{FC4BF9DA-D6DA-4B09-A8AB-3C51ACAA000C}" dt="2023-06-12T09:31:34.655" v="683" actId="14100"/>
          <ac:spMkLst>
            <pc:docMk/>
            <pc:sldMk cId="1037790262" sldId="596"/>
            <ac:spMk id="23" creationId="{435C7A6A-CE3C-D326-3B45-5515F1F4F29F}"/>
          </ac:spMkLst>
        </pc:spChg>
      </pc:sldChg>
      <pc:sldChg chg="modSp mod">
        <pc:chgData name="Bruno de Grissac" userId="d3f85db1-402d-49d1-8f7f-5bc735f26e17" providerId="ADAL" clId="{FC4BF9DA-D6DA-4B09-A8AB-3C51ACAA000C}" dt="2023-06-12T10:04:39.670" v="1591" actId="2"/>
        <pc:sldMkLst>
          <pc:docMk/>
          <pc:sldMk cId="2222184244" sldId="599"/>
        </pc:sldMkLst>
        <pc:spChg chg="mod">
          <ac:chgData name="Bruno de Grissac" userId="d3f85db1-402d-49d1-8f7f-5bc735f26e17" providerId="ADAL" clId="{FC4BF9DA-D6DA-4B09-A8AB-3C51ACAA000C}" dt="2023-06-12T10:04:39.670" v="1591" actId="2"/>
          <ac:spMkLst>
            <pc:docMk/>
            <pc:sldMk cId="2222184244" sldId="599"/>
            <ac:spMk id="10" creationId="{54B2FC90-38F9-3833-E93F-0923B868E464}"/>
          </ac:spMkLst>
        </pc:spChg>
        <pc:spChg chg="mod">
          <ac:chgData name="Bruno de Grissac" userId="d3f85db1-402d-49d1-8f7f-5bc735f26e17" providerId="ADAL" clId="{FC4BF9DA-D6DA-4B09-A8AB-3C51ACAA000C}" dt="2023-06-12T10:04:35.034" v="1590" actId="2"/>
          <ac:spMkLst>
            <pc:docMk/>
            <pc:sldMk cId="2222184244" sldId="599"/>
            <ac:spMk id="14" creationId="{4A7CE6B5-C08A-3646-A26F-2B2C11839F88}"/>
          </ac:spMkLst>
        </pc:spChg>
      </pc:sldChg>
      <pc:sldChg chg="addSp modSp mod">
        <pc:chgData name="Bruno de Grissac" userId="d3f85db1-402d-49d1-8f7f-5bc735f26e17" providerId="ADAL" clId="{FC4BF9DA-D6DA-4B09-A8AB-3C51ACAA000C}" dt="2023-06-12T09:12:40.864" v="366" actId="403"/>
        <pc:sldMkLst>
          <pc:docMk/>
          <pc:sldMk cId="2473717962" sldId="761"/>
        </pc:sldMkLst>
        <pc:spChg chg="mod">
          <ac:chgData name="Bruno de Grissac" userId="d3f85db1-402d-49d1-8f7f-5bc735f26e17" providerId="ADAL" clId="{FC4BF9DA-D6DA-4B09-A8AB-3C51ACAA000C}" dt="2023-06-12T09:12:40.864" v="366" actId="403"/>
          <ac:spMkLst>
            <pc:docMk/>
            <pc:sldMk cId="2473717962" sldId="761"/>
            <ac:spMk id="2" creationId="{4B34C6AC-F848-2D83-69A2-6FBB73CC60F7}"/>
          </ac:spMkLst>
        </pc:spChg>
        <pc:spChg chg="add mod">
          <ac:chgData name="Bruno de Grissac" userId="d3f85db1-402d-49d1-8f7f-5bc735f26e17" providerId="ADAL" clId="{FC4BF9DA-D6DA-4B09-A8AB-3C51ACAA000C}" dt="2023-06-12T09:12:36.380" v="365" actId="20577"/>
          <ac:spMkLst>
            <pc:docMk/>
            <pc:sldMk cId="2473717962" sldId="761"/>
            <ac:spMk id="3" creationId="{DDB98186-C5A0-1185-A2FE-6C0583BFF046}"/>
          </ac:spMkLst>
        </pc:spChg>
      </pc:sldChg>
      <pc:sldChg chg="modSp mod">
        <pc:chgData name="Bruno de Grissac" userId="d3f85db1-402d-49d1-8f7f-5bc735f26e17" providerId="ADAL" clId="{FC4BF9DA-D6DA-4B09-A8AB-3C51ACAA000C}" dt="2023-06-12T09:31:52.251" v="688" actId="14100"/>
        <pc:sldMkLst>
          <pc:docMk/>
          <pc:sldMk cId="2702578734" sldId="762"/>
        </pc:sldMkLst>
        <pc:spChg chg="mod">
          <ac:chgData name="Bruno de Grissac" userId="d3f85db1-402d-49d1-8f7f-5bc735f26e17" providerId="ADAL" clId="{FC4BF9DA-D6DA-4B09-A8AB-3C51ACAA000C}" dt="2023-06-12T09:31:52.251" v="688" actId="14100"/>
          <ac:spMkLst>
            <pc:docMk/>
            <pc:sldMk cId="2702578734" sldId="762"/>
            <ac:spMk id="2" creationId="{4B34C6AC-F848-2D83-69A2-6FBB73CC60F7}"/>
          </ac:spMkLst>
        </pc:spChg>
        <pc:spChg chg="mod">
          <ac:chgData name="Bruno de Grissac" userId="d3f85db1-402d-49d1-8f7f-5bc735f26e17" providerId="ADAL" clId="{FC4BF9DA-D6DA-4B09-A8AB-3C51ACAA000C}" dt="2023-06-12T09:31:50.025" v="687" actId="14100"/>
          <ac:spMkLst>
            <pc:docMk/>
            <pc:sldMk cId="2702578734" sldId="762"/>
            <ac:spMk id="23" creationId="{435C7A6A-CE3C-D326-3B45-5515F1F4F29F}"/>
          </ac:spMkLst>
        </pc:spChg>
      </pc:sldChg>
      <pc:sldChg chg="modSp mod">
        <pc:chgData name="Bruno de Grissac" userId="d3f85db1-402d-49d1-8f7f-5bc735f26e17" providerId="ADAL" clId="{FC4BF9DA-D6DA-4B09-A8AB-3C51ACAA000C}" dt="2023-06-12T10:04:45.766" v="1592" actId="313"/>
        <pc:sldMkLst>
          <pc:docMk/>
          <pc:sldMk cId="806743399" sldId="763"/>
        </pc:sldMkLst>
        <pc:spChg chg="mod">
          <ac:chgData name="Bruno de Grissac" userId="d3f85db1-402d-49d1-8f7f-5bc735f26e17" providerId="ADAL" clId="{FC4BF9DA-D6DA-4B09-A8AB-3C51ACAA000C}" dt="2023-06-12T10:04:45.766" v="1592" actId="313"/>
          <ac:spMkLst>
            <pc:docMk/>
            <pc:sldMk cId="806743399" sldId="763"/>
            <ac:spMk id="10" creationId="{2980B7DE-EC84-EFF7-4133-C7666407935B}"/>
          </ac:spMkLst>
        </pc:spChg>
      </pc:sldChg>
      <pc:sldChg chg="modSp mod">
        <pc:chgData name="Bruno de Grissac" userId="d3f85db1-402d-49d1-8f7f-5bc735f26e17" providerId="ADAL" clId="{FC4BF9DA-D6DA-4B09-A8AB-3C51ACAA000C}" dt="2023-06-12T09:30:57.616" v="677" actId="14100"/>
        <pc:sldMkLst>
          <pc:docMk/>
          <pc:sldMk cId="1278260601" sldId="765"/>
        </pc:sldMkLst>
        <pc:spChg chg="mod">
          <ac:chgData name="Bruno de Grissac" userId="d3f85db1-402d-49d1-8f7f-5bc735f26e17" providerId="ADAL" clId="{FC4BF9DA-D6DA-4B09-A8AB-3C51ACAA000C}" dt="2023-06-12T09:30:57.616" v="677" actId="14100"/>
          <ac:spMkLst>
            <pc:docMk/>
            <pc:sldMk cId="1278260601" sldId="765"/>
            <ac:spMk id="2" creationId="{BE497679-08F2-E835-8921-A27E72695F1C}"/>
          </ac:spMkLst>
        </pc:spChg>
        <pc:spChg chg="mod">
          <ac:chgData name="Bruno de Grissac" userId="d3f85db1-402d-49d1-8f7f-5bc735f26e17" providerId="ADAL" clId="{FC4BF9DA-D6DA-4B09-A8AB-3C51ACAA000C}" dt="2023-06-12T09:30:51.880" v="676" actId="14100"/>
          <ac:spMkLst>
            <pc:docMk/>
            <pc:sldMk cId="1278260601" sldId="765"/>
            <ac:spMk id="3" creationId="{5AA2D5D8-CD7B-2934-EEC3-14E29DB1C26B}"/>
          </ac:spMkLst>
        </pc:spChg>
      </pc:sldChg>
      <pc:sldChg chg="modSp mod">
        <pc:chgData name="Bruno de Grissac" userId="d3f85db1-402d-49d1-8f7f-5bc735f26e17" providerId="ADAL" clId="{FC4BF9DA-D6DA-4B09-A8AB-3C51ACAA000C}" dt="2023-06-12T09:01:14.922" v="62" actId="6549"/>
        <pc:sldMkLst>
          <pc:docMk/>
          <pc:sldMk cId="1850015790" sldId="768"/>
        </pc:sldMkLst>
        <pc:spChg chg="mod">
          <ac:chgData name="Bruno de Grissac" userId="d3f85db1-402d-49d1-8f7f-5bc735f26e17" providerId="ADAL" clId="{FC4BF9DA-D6DA-4B09-A8AB-3C51ACAA000C}" dt="2023-06-12T09:01:14.922" v="62" actId="6549"/>
          <ac:spMkLst>
            <pc:docMk/>
            <pc:sldMk cId="1850015790" sldId="768"/>
            <ac:spMk id="6" creationId="{5E799F69-31EA-233D-7594-56BEE4E9C5FA}"/>
          </ac:spMkLst>
        </pc:spChg>
      </pc:sldChg>
      <pc:sldChg chg="modSp del mod">
        <pc:chgData name="Bruno de Grissac" userId="d3f85db1-402d-49d1-8f7f-5bc735f26e17" providerId="ADAL" clId="{FC4BF9DA-D6DA-4B09-A8AB-3C51ACAA000C}" dt="2023-06-12T09:48:36.423" v="1337" actId="47"/>
        <pc:sldMkLst>
          <pc:docMk/>
          <pc:sldMk cId="3383232392" sldId="771"/>
        </pc:sldMkLst>
        <pc:spChg chg="mod">
          <ac:chgData name="Bruno de Grissac" userId="d3f85db1-402d-49d1-8f7f-5bc735f26e17" providerId="ADAL" clId="{FC4BF9DA-D6DA-4B09-A8AB-3C51ACAA000C}" dt="2023-06-12T08:55:47.420" v="9" actId="20577"/>
          <ac:spMkLst>
            <pc:docMk/>
            <pc:sldMk cId="3383232392" sldId="771"/>
            <ac:spMk id="5" creationId="{A5A8A42E-BBAF-F38E-E185-19D388D58E09}"/>
          </ac:spMkLst>
        </pc:spChg>
      </pc:sldChg>
      <pc:sldChg chg="modSp mod">
        <pc:chgData name="Bruno de Grissac" userId="d3f85db1-402d-49d1-8f7f-5bc735f26e17" providerId="ADAL" clId="{FC4BF9DA-D6DA-4B09-A8AB-3C51ACAA000C}" dt="2023-06-12T10:04:55.257" v="1596" actId="2"/>
        <pc:sldMkLst>
          <pc:docMk/>
          <pc:sldMk cId="2136730932" sldId="772"/>
        </pc:sldMkLst>
        <pc:spChg chg="mod">
          <ac:chgData name="Bruno de Grissac" userId="d3f85db1-402d-49d1-8f7f-5bc735f26e17" providerId="ADAL" clId="{FC4BF9DA-D6DA-4B09-A8AB-3C51ACAA000C}" dt="2023-06-12T10:04:55.257" v="1596" actId="2"/>
          <ac:spMkLst>
            <pc:docMk/>
            <pc:sldMk cId="2136730932" sldId="772"/>
            <ac:spMk id="10" creationId="{2980B7DE-EC84-EFF7-4133-C7666407935B}"/>
          </ac:spMkLst>
        </pc:spChg>
      </pc:sldChg>
      <pc:sldChg chg="addSp delSp modSp mod">
        <pc:chgData name="Bruno de Grissac" userId="d3f85db1-402d-49d1-8f7f-5bc735f26e17" providerId="ADAL" clId="{FC4BF9DA-D6DA-4B09-A8AB-3C51ACAA000C}" dt="2023-06-12T10:04:50.255" v="1593" actId="2"/>
        <pc:sldMkLst>
          <pc:docMk/>
          <pc:sldMk cId="3383552899" sldId="773"/>
        </pc:sldMkLst>
        <pc:spChg chg="mod">
          <ac:chgData name="Bruno de Grissac" userId="d3f85db1-402d-49d1-8f7f-5bc735f26e17" providerId="ADAL" clId="{FC4BF9DA-D6DA-4B09-A8AB-3C51ACAA000C}" dt="2023-06-12T10:04:50.255" v="1593" actId="2"/>
          <ac:spMkLst>
            <pc:docMk/>
            <pc:sldMk cId="3383552899" sldId="773"/>
            <ac:spMk id="2" creationId="{37D28B74-2A0A-04C5-FBD9-1BEAC3E6726A}"/>
          </ac:spMkLst>
        </pc:spChg>
        <pc:spChg chg="mod">
          <ac:chgData name="Bruno de Grissac" userId="d3f85db1-402d-49d1-8f7f-5bc735f26e17" providerId="ADAL" clId="{FC4BF9DA-D6DA-4B09-A8AB-3C51ACAA000C}" dt="2023-06-12T09:02:43.589" v="65" actId="14100"/>
          <ac:spMkLst>
            <pc:docMk/>
            <pc:sldMk cId="3383552899" sldId="773"/>
            <ac:spMk id="3" creationId="{8C3EE36C-A7CB-3C2C-6F62-C0A21F47CE50}"/>
          </ac:spMkLst>
        </pc:spChg>
        <pc:spChg chg="del">
          <ac:chgData name="Bruno de Grissac" userId="d3f85db1-402d-49d1-8f7f-5bc735f26e17" providerId="ADAL" clId="{FC4BF9DA-D6DA-4B09-A8AB-3C51ACAA000C}" dt="2023-06-12T09:48:21.480" v="1334" actId="478"/>
          <ac:spMkLst>
            <pc:docMk/>
            <pc:sldMk cId="3383552899" sldId="773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04:01.199" v="73" actId="20577"/>
          <ac:spMkLst>
            <pc:docMk/>
            <pc:sldMk cId="3383552899" sldId="773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03:14.844" v="67" actId="208"/>
          <ac:spMkLst>
            <pc:docMk/>
            <pc:sldMk cId="3383552899" sldId="773"/>
            <ac:spMk id="8" creationId="{4F8B139A-3E94-9816-8764-622D0B7DD2BC}"/>
          </ac:spMkLst>
        </pc:spChg>
        <pc:spChg chg="add del mod">
          <ac:chgData name="Bruno de Grissac" userId="d3f85db1-402d-49d1-8f7f-5bc735f26e17" providerId="ADAL" clId="{FC4BF9DA-D6DA-4B09-A8AB-3C51ACAA000C}" dt="2023-06-12T09:48:24.954" v="1335" actId="478"/>
          <ac:spMkLst>
            <pc:docMk/>
            <pc:sldMk cId="3383552899" sldId="773"/>
            <ac:spMk id="9" creationId="{AADFB962-DF2C-7F07-ED67-F1898A7FBF84}"/>
          </ac:spMkLst>
        </pc:spChg>
        <pc:spChg chg="add mod">
          <ac:chgData name="Bruno de Grissac" userId="d3f85db1-402d-49d1-8f7f-5bc735f26e17" providerId="ADAL" clId="{FC4BF9DA-D6DA-4B09-A8AB-3C51ACAA000C}" dt="2023-06-12T09:48:26.481" v="1336"/>
          <ac:spMkLst>
            <pc:docMk/>
            <pc:sldMk cId="3383552899" sldId="773"/>
            <ac:spMk id="10" creationId="{0D957947-F748-4599-5804-8AC6B6AEB267}"/>
          </ac:spMkLst>
        </pc:spChg>
        <pc:spChg chg="mod">
          <ac:chgData name="Bruno de Grissac" userId="d3f85db1-402d-49d1-8f7f-5bc735f26e17" providerId="ADAL" clId="{FC4BF9DA-D6DA-4B09-A8AB-3C51ACAA000C}" dt="2023-06-12T08:56:42.629" v="12" actId="14100"/>
          <ac:spMkLst>
            <pc:docMk/>
            <pc:sldMk cId="3383552899" sldId="773"/>
            <ac:spMk id="14" creationId="{4A7CE6B5-C08A-3646-A26F-2B2C11839F88}"/>
          </ac:spMkLst>
        </pc:spChg>
      </pc:sldChg>
      <pc:sldChg chg="modSp add mod">
        <pc:chgData name="Bruno de Grissac" userId="d3f85db1-402d-49d1-8f7f-5bc735f26e17" providerId="ADAL" clId="{FC4BF9DA-D6DA-4B09-A8AB-3C51ACAA000C}" dt="2023-06-12T09:30:42.484" v="674"/>
        <pc:sldMkLst>
          <pc:docMk/>
          <pc:sldMk cId="4214049932" sldId="774"/>
        </pc:sldMkLst>
        <pc:spChg chg="mod">
          <ac:chgData name="Bruno de Grissac" userId="d3f85db1-402d-49d1-8f7f-5bc735f26e17" providerId="ADAL" clId="{FC4BF9DA-D6DA-4B09-A8AB-3C51ACAA000C}" dt="2023-06-12T09:24:53.933" v="411" actId="6549"/>
          <ac:spMkLst>
            <pc:docMk/>
            <pc:sldMk cId="4214049932" sldId="774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30:42.484" v="674"/>
          <ac:spMkLst>
            <pc:docMk/>
            <pc:sldMk cId="4214049932" sldId="774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27:55.095" v="526" actId="14100"/>
          <ac:spMkLst>
            <pc:docMk/>
            <pc:sldMk cId="4214049932" sldId="774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28:33.045" v="574" actId="1076"/>
          <ac:spMkLst>
            <pc:docMk/>
            <pc:sldMk cId="4214049932" sldId="774"/>
            <ac:spMk id="10" creationId="{2980B7DE-EC84-EFF7-4133-C7666407935B}"/>
          </ac:spMkLst>
        </pc:spChg>
      </pc:sldChg>
      <pc:sldChg chg="delSp modSp add mod">
        <pc:chgData name="Bruno de Grissac" userId="d3f85db1-402d-49d1-8f7f-5bc735f26e17" providerId="ADAL" clId="{FC4BF9DA-D6DA-4B09-A8AB-3C51ACAA000C}" dt="2023-06-12T09:51:48.421" v="1348" actId="27636"/>
        <pc:sldMkLst>
          <pc:docMk/>
          <pc:sldMk cId="3305614141" sldId="775"/>
        </pc:sldMkLst>
        <pc:spChg chg="del">
          <ac:chgData name="Bruno de Grissac" userId="d3f85db1-402d-49d1-8f7f-5bc735f26e17" providerId="ADAL" clId="{FC4BF9DA-D6DA-4B09-A8AB-3C51ACAA000C}" dt="2023-06-12T09:29:22.636" v="577" actId="478"/>
          <ac:spMkLst>
            <pc:docMk/>
            <pc:sldMk cId="3305614141" sldId="775"/>
            <ac:spMk id="2" creationId="{29849AA5-2FB1-3B13-D679-19B73CEC6873}"/>
          </ac:spMkLst>
        </pc:spChg>
        <pc:spChg chg="mod">
          <ac:chgData name="Bruno de Grissac" userId="d3f85db1-402d-49d1-8f7f-5bc735f26e17" providerId="ADAL" clId="{FC4BF9DA-D6DA-4B09-A8AB-3C51ACAA000C}" dt="2023-06-12T09:51:48.421" v="1348" actId="27636"/>
          <ac:spMkLst>
            <pc:docMk/>
            <pc:sldMk cId="3305614141" sldId="775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30:33.630" v="673" actId="6549"/>
          <ac:spMkLst>
            <pc:docMk/>
            <pc:sldMk cId="3305614141" sldId="775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30:01.010" v="644" actId="122"/>
          <ac:spMkLst>
            <pc:docMk/>
            <pc:sldMk cId="3305614141" sldId="775"/>
            <ac:spMk id="8" creationId="{6B5D9F6A-CC55-954F-5292-1A5A59670B8A}"/>
          </ac:spMkLst>
        </pc:spChg>
        <pc:spChg chg="del">
          <ac:chgData name="Bruno de Grissac" userId="d3f85db1-402d-49d1-8f7f-5bc735f26e17" providerId="ADAL" clId="{FC4BF9DA-D6DA-4B09-A8AB-3C51ACAA000C}" dt="2023-06-12T09:30:05.360" v="645" actId="478"/>
          <ac:spMkLst>
            <pc:docMk/>
            <pc:sldMk cId="3305614141" sldId="775"/>
            <ac:spMk id="10" creationId="{2980B7DE-EC84-EFF7-4133-C7666407935B}"/>
          </ac:spMkLst>
        </pc:spChg>
      </pc:sldChg>
      <pc:sldChg chg="delSp modSp add mod ord">
        <pc:chgData name="Bruno de Grissac" userId="d3f85db1-402d-49d1-8f7f-5bc735f26e17" providerId="ADAL" clId="{FC4BF9DA-D6DA-4B09-A8AB-3C51ACAA000C}" dt="2023-06-12T09:43:33.820" v="1114" actId="313"/>
        <pc:sldMkLst>
          <pc:docMk/>
          <pc:sldMk cId="227404313" sldId="776"/>
        </pc:sldMkLst>
        <pc:spChg chg="del">
          <ac:chgData name="Bruno de Grissac" userId="d3f85db1-402d-49d1-8f7f-5bc735f26e17" providerId="ADAL" clId="{FC4BF9DA-D6DA-4B09-A8AB-3C51ACAA000C}" dt="2023-06-12T09:37:19.382" v="777" actId="478"/>
          <ac:spMkLst>
            <pc:docMk/>
            <pc:sldMk cId="227404313" sldId="776"/>
            <ac:spMk id="2" creationId="{29849AA5-2FB1-3B13-D679-19B73CEC6873}"/>
          </ac:spMkLst>
        </pc:spChg>
        <pc:spChg chg="mod">
          <ac:chgData name="Bruno de Grissac" userId="d3f85db1-402d-49d1-8f7f-5bc735f26e17" providerId="ADAL" clId="{FC4BF9DA-D6DA-4B09-A8AB-3C51ACAA000C}" dt="2023-06-12T09:35:43.227" v="739" actId="6549"/>
          <ac:spMkLst>
            <pc:docMk/>
            <pc:sldMk cId="227404313" sldId="776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42:46.334" v="1063" actId="6549"/>
          <ac:spMkLst>
            <pc:docMk/>
            <pc:sldMk cId="227404313" sldId="776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43:33.820" v="1114" actId="313"/>
          <ac:spMkLst>
            <pc:docMk/>
            <pc:sldMk cId="227404313" sldId="776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42:36.067" v="1061" actId="20577"/>
          <ac:spMkLst>
            <pc:docMk/>
            <pc:sldMk cId="227404313" sldId="776"/>
            <ac:spMk id="10" creationId="{2980B7DE-EC84-EFF7-4133-C7666407935B}"/>
          </ac:spMkLst>
        </pc:spChg>
      </pc:sldChg>
      <pc:sldChg chg="addSp modSp add mod">
        <pc:chgData name="Bruno de Grissac" userId="d3f85db1-402d-49d1-8f7f-5bc735f26e17" providerId="ADAL" clId="{FC4BF9DA-D6DA-4B09-A8AB-3C51ACAA000C}" dt="2023-06-12T09:52:38.002" v="1365" actId="20577"/>
        <pc:sldMkLst>
          <pc:docMk/>
          <pc:sldMk cId="1189294792" sldId="777"/>
        </pc:sldMkLst>
        <pc:spChg chg="add mod">
          <ac:chgData name="Bruno de Grissac" userId="d3f85db1-402d-49d1-8f7f-5bc735f26e17" providerId="ADAL" clId="{FC4BF9DA-D6DA-4B09-A8AB-3C51ACAA000C}" dt="2023-06-12T09:47:45.715" v="1333" actId="20577"/>
          <ac:spMkLst>
            <pc:docMk/>
            <pc:sldMk cId="1189294792" sldId="777"/>
            <ac:spMk id="2" creationId="{D670E447-091F-4C8E-CDF6-364D28A3177B}"/>
          </ac:spMkLst>
        </pc:spChg>
        <pc:spChg chg="mod">
          <ac:chgData name="Bruno de Grissac" userId="d3f85db1-402d-49d1-8f7f-5bc735f26e17" providerId="ADAL" clId="{FC4BF9DA-D6DA-4B09-A8AB-3C51ACAA000C}" dt="2023-06-12T09:44:55.864" v="1163" actId="20577"/>
          <ac:spMkLst>
            <pc:docMk/>
            <pc:sldMk cId="1189294792" sldId="777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52:38.002" v="1365" actId="20577"/>
          <ac:spMkLst>
            <pc:docMk/>
            <pc:sldMk cId="1189294792" sldId="777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45:36.531" v="1198" actId="6549"/>
          <ac:spMkLst>
            <pc:docMk/>
            <pc:sldMk cId="1189294792" sldId="777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47:00.909" v="1305" actId="6549"/>
          <ac:spMkLst>
            <pc:docMk/>
            <pc:sldMk cId="1189294792" sldId="777"/>
            <ac:spMk id="10" creationId="{2980B7DE-EC84-EFF7-4133-C7666407935B}"/>
          </ac:spMkLst>
        </pc:spChg>
      </pc:sldChg>
      <pc:sldChg chg="modSp new del mod">
        <pc:chgData name="Bruno de Grissac" userId="d3f85db1-402d-49d1-8f7f-5bc735f26e17" providerId="ADAL" clId="{FC4BF9DA-D6DA-4B09-A8AB-3C51ACAA000C}" dt="2023-06-12T10:04:13.683" v="1589" actId="47"/>
        <pc:sldMkLst>
          <pc:docMk/>
          <pc:sldMk cId="794274155" sldId="778"/>
        </pc:sldMkLst>
        <pc:spChg chg="mod">
          <ac:chgData name="Bruno de Grissac" userId="d3f85db1-402d-49d1-8f7f-5bc735f26e17" providerId="ADAL" clId="{FC4BF9DA-D6DA-4B09-A8AB-3C51ACAA000C}" dt="2023-06-12T09:54:49.445" v="1373"/>
          <ac:spMkLst>
            <pc:docMk/>
            <pc:sldMk cId="794274155" sldId="778"/>
            <ac:spMk id="3" creationId="{222364E7-12C1-F881-0C1F-99B4C1876931}"/>
          </ac:spMkLst>
        </pc:spChg>
      </pc:sldChg>
      <pc:sldChg chg="addSp delSp modSp add mod">
        <pc:chgData name="Bruno de Grissac" userId="d3f85db1-402d-49d1-8f7f-5bc735f26e17" providerId="ADAL" clId="{FC4BF9DA-D6DA-4B09-A8AB-3C51ACAA000C}" dt="2023-06-12T10:03:53.552" v="1588" actId="1076"/>
        <pc:sldMkLst>
          <pc:docMk/>
          <pc:sldMk cId="3033954664" sldId="779"/>
        </pc:sldMkLst>
        <pc:spChg chg="del">
          <ac:chgData name="Bruno de Grissac" userId="d3f85db1-402d-49d1-8f7f-5bc735f26e17" providerId="ADAL" clId="{FC4BF9DA-D6DA-4B09-A8AB-3C51ACAA000C}" dt="2023-06-12T10:00:17.621" v="1451" actId="478"/>
          <ac:spMkLst>
            <pc:docMk/>
            <pc:sldMk cId="3033954664" sldId="779"/>
            <ac:spMk id="2" creationId="{9390343F-5BCE-6EE7-C41E-82B66B048593}"/>
          </ac:spMkLst>
        </pc:spChg>
        <pc:spChg chg="mod">
          <ac:chgData name="Bruno de Grissac" userId="d3f85db1-402d-49d1-8f7f-5bc735f26e17" providerId="ADAL" clId="{FC4BF9DA-D6DA-4B09-A8AB-3C51ACAA000C}" dt="2023-06-12T10:03:53.552" v="1588" actId="1076"/>
          <ac:spMkLst>
            <pc:docMk/>
            <pc:sldMk cId="3033954664" sldId="779"/>
            <ac:spMk id="3" creationId="{5421FEFA-D3B4-A0EC-191C-3B9E2CD3E19F}"/>
          </ac:spMkLst>
        </pc:spChg>
        <pc:spChg chg="del">
          <ac:chgData name="Bruno de Grissac" userId="d3f85db1-402d-49d1-8f7f-5bc735f26e17" providerId="ADAL" clId="{FC4BF9DA-D6DA-4B09-A8AB-3C51ACAA000C}" dt="2023-06-12T10:00:19.263" v="1452" actId="478"/>
          <ac:spMkLst>
            <pc:docMk/>
            <pc:sldMk cId="3033954664" sldId="779"/>
            <ac:spMk id="4" creationId="{083AEC7C-09ED-41F2-881E-87D1DC009B5E}"/>
          </ac:spMkLst>
        </pc:spChg>
        <pc:spChg chg="add del">
          <ac:chgData name="Bruno de Grissac" userId="d3f85db1-402d-49d1-8f7f-5bc735f26e17" providerId="ADAL" clId="{FC4BF9DA-D6DA-4B09-A8AB-3C51ACAA000C}" dt="2023-06-12T10:00:24.334" v="1454" actId="22"/>
          <ac:spMkLst>
            <pc:docMk/>
            <pc:sldMk cId="3033954664" sldId="779"/>
            <ac:spMk id="7" creationId="{F3EF12DC-DDB7-19F4-716A-B30378F617DF}"/>
          </ac:spMkLst>
        </pc:spChg>
        <pc:spChg chg="mod">
          <ac:chgData name="Bruno de Grissac" userId="d3f85db1-402d-49d1-8f7f-5bc735f26e17" providerId="ADAL" clId="{FC4BF9DA-D6DA-4B09-A8AB-3C51ACAA000C}" dt="2023-06-12T09:55:44.146" v="1450" actId="20577"/>
          <ac:spMkLst>
            <pc:docMk/>
            <pc:sldMk cId="3033954664" sldId="779"/>
            <ac:spMk id="6148" creationId="{00000000-0000-0000-0000-000000000000}"/>
          </ac:spMkLst>
        </pc:spChg>
        <pc:picChg chg="add mod">
          <ac:chgData name="Bruno de Grissac" userId="d3f85db1-402d-49d1-8f7f-5bc735f26e17" providerId="ADAL" clId="{FC4BF9DA-D6DA-4B09-A8AB-3C51ACAA000C}" dt="2023-06-12T10:00:43.553" v="1458" actId="1076"/>
          <ac:picMkLst>
            <pc:docMk/>
            <pc:sldMk cId="3033954664" sldId="779"/>
            <ac:picMk id="9" creationId="{633C7706-A79C-8D10-FBF9-1DF2E8DA3DD9}"/>
          </ac:picMkLst>
        </pc:picChg>
        <pc:picChg chg="add mod modCrop">
          <ac:chgData name="Bruno de Grissac" userId="d3f85db1-402d-49d1-8f7f-5bc735f26e17" providerId="ADAL" clId="{FC4BF9DA-D6DA-4B09-A8AB-3C51ACAA000C}" dt="2023-06-12T10:01:49.653" v="1468" actId="1076"/>
          <ac:picMkLst>
            <pc:docMk/>
            <pc:sldMk cId="3033954664" sldId="779"/>
            <ac:picMk id="11" creationId="{E2FDE3BA-511F-7BC5-FA2C-D605FC9DE62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05/02/2026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05/02/2026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3624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E4587-AF7A-D7B2-6AAE-E523B9A8A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79B2C4-3882-70CD-A371-71F74E8D83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C64375F-FDD2-8676-FC1D-06CCDA008D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C84C25-8706-31FC-30D4-F319887119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2190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6751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D9AD9-2BA4-C18F-180D-4011B134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55E5DD1-05E4-A9C5-1B91-9A4D519A4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07B20CD-A775-AE88-2599-1B2BBFEB8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029953-7536-0A8C-024C-DD663F304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4020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FFF09-EB3E-63FD-90D7-FB1BC6253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F958101-4EB7-0E2A-982B-3D7DE5EBBD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0A8A61-1752-B284-3D5A-E9BCFF91E4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57E1F5-89C4-04B6-8003-9AE92AAA0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6780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Graphique, texte, graphisme, Police&#10;&#10;Le contenu généré par l’IA peut être incorrect.">
            <a:extLst>
              <a:ext uri="{FF2B5EF4-FFF2-40B4-BE49-F238E27FC236}">
                <a16:creationId xmlns:a16="http://schemas.microsoft.com/office/drawing/2014/main" id="{00555120-F35A-A329-9E5F-6BD781520A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5645798"/>
            <a:ext cx="2026924" cy="600457"/>
          </a:xfrm>
          <a:prstGeom prst="rect">
            <a:avLst/>
          </a:prstGeom>
        </p:spPr>
      </p:pic>
      <p:pic>
        <p:nvPicPr>
          <p:cNvPr id="8" name="Image 7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85078D21-9576-138A-9FA2-8F74D3C109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5651894"/>
            <a:ext cx="2865126" cy="594361"/>
          </a:xfrm>
          <a:prstGeom prst="rect">
            <a:avLst/>
          </a:prstGeom>
        </p:spPr>
      </p:pic>
      <p:pic>
        <p:nvPicPr>
          <p:cNvPr id="10" name="Image 9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9C5C3237-0321-0E3C-AC9D-4711086720F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5645798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Graphique, texte, graphisme, Police&#10;&#10;Le contenu généré par l’IA peut être incorrect.">
            <a:extLst>
              <a:ext uri="{FF2B5EF4-FFF2-40B4-BE49-F238E27FC236}">
                <a16:creationId xmlns:a16="http://schemas.microsoft.com/office/drawing/2014/main" id="{F9673343-C00E-7B28-A36A-B88D7DCB10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5645798"/>
            <a:ext cx="2026924" cy="600457"/>
          </a:xfrm>
          <a:prstGeom prst="rect">
            <a:avLst/>
          </a:prstGeom>
        </p:spPr>
      </p:pic>
      <p:pic>
        <p:nvPicPr>
          <p:cNvPr id="5" name="Image 4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B4154FE8-723B-367E-182F-43F13E1ADB6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5651894"/>
            <a:ext cx="2865126" cy="594361"/>
          </a:xfrm>
          <a:prstGeom prst="rect">
            <a:avLst/>
          </a:prstGeom>
        </p:spPr>
      </p:pic>
      <p:pic>
        <p:nvPicPr>
          <p:cNvPr id="14" name="Image 13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F52C7C11-2EE9-DBFC-6C39-7E013D74DAA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5645798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12192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Graphique, texte, graphisme, Police&#10;&#10;Le contenu généré par l’IA peut être incorrect.">
            <a:extLst>
              <a:ext uri="{FF2B5EF4-FFF2-40B4-BE49-F238E27FC236}">
                <a16:creationId xmlns:a16="http://schemas.microsoft.com/office/drawing/2014/main" id="{773A738C-3F34-FA8D-A398-FAAFC68EAF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5645798"/>
            <a:ext cx="2026924" cy="600457"/>
          </a:xfrm>
          <a:prstGeom prst="rect">
            <a:avLst/>
          </a:prstGeom>
        </p:spPr>
      </p:pic>
      <p:pic>
        <p:nvPicPr>
          <p:cNvPr id="5" name="Image 4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E947F551-7EC6-26FF-47A2-22ED0E63717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5651894"/>
            <a:ext cx="2865126" cy="594361"/>
          </a:xfrm>
          <a:prstGeom prst="rect">
            <a:avLst/>
          </a:prstGeom>
        </p:spPr>
      </p:pic>
      <p:pic>
        <p:nvPicPr>
          <p:cNvPr id="12" name="Image 11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5744568C-9CB8-DE6F-5434-77860D3285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5645798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5A2A9A49-BCF6-4976-C088-9698C6321F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488691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11B04ABE-9EF2-078B-8AE2-FE6A0BC009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488691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86E17E2C-20EB-707E-944D-D2C5A74210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488691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05/02/2026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altLang="fr-FR" sz="3200" b="1" dirty="0">
                <a:solidFill>
                  <a:srgbClr val="0077D4"/>
                </a:solidFill>
                <a:cs typeface="Arial" pitchFamily="34" charset="0"/>
              </a:rPr>
              <a:t>Groupe d'experts hydrogéologues auprès de la CLE</a:t>
            </a:r>
            <a:endParaRPr lang="fr-FR" sz="33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9 février 2026</a:t>
            </a:r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Organisation de la CLE</a:t>
            </a:r>
            <a:b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</a:br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Groupe d'experts hydrogéologues</a:t>
            </a:r>
            <a:endParaRPr lang="fr-FR" sz="2400" dirty="0">
              <a:cs typeface="Arial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9A8C4A1-DCAF-5410-912B-ACD730EBB43D}"/>
              </a:ext>
            </a:extLst>
          </p:cNvPr>
          <p:cNvGrpSpPr/>
          <p:nvPr/>
        </p:nvGrpSpPr>
        <p:grpSpPr>
          <a:xfrm>
            <a:off x="457881" y="1447522"/>
            <a:ext cx="11270545" cy="2616919"/>
            <a:chOff x="457881" y="136178"/>
            <a:chExt cx="11270545" cy="2616919"/>
          </a:xfrm>
        </p:grpSpPr>
        <p:pic>
          <p:nvPicPr>
            <p:cNvPr id="9" name="Image 8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00707BF0-9B65-3CD9-86C8-108419B3D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9899"/>
            <a:stretch>
              <a:fillRect/>
            </a:stretch>
          </p:blipFill>
          <p:spPr>
            <a:xfrm>
              <a:off x="459779" y="136178"/>
              <a:ext cx="11264852" cy="692696"/>
            </a:xfrm>
            <a:prstGeom prst="rect">
              <a:avLst/>
            </a:prstGeom>
          </p:spPr>
        </p:pic>
        <p:pic>
          <p:nvPicPr>
            <p:cNvPr id="10" name="Image 9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2C66922E-61AA-87FA-E3FB-E94E8A9CE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51693" b="30698"/>
            <a:stretch>
              <a:fillRect/>
            </a:stretch>
          </p:blipFill>
          <p:spPr>
            <a:xfrm>
              <a:off x="459779" y="996405"/>
              <a:ext cx="11264852" cy="1207591"/>
            </a:xfrm>
            <a:prstGeom prst="rect">
              <a:avLst/>
            </a:prstGeom>
          </p:spPr>
        </p:pic>
        <p:pic>
          <p:nvPicPr>
            <p:cNvPr id="11" name="Image 10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613F5302-28F1-EACC-9739-39FE0CE9F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98765" b="337"/>
            <a:stretch>
              <a:fillRect/>
            </a:stretch>
          </p:blipFill>
          <p:spPr>
            <a:xfrm>
              <a:off x="459779" y="2544341"/>
              <a:ext cx="11268647" cy="208756"/>
            </a:xfrm>
            <a:prstGeom prst="rect">
              <a:avLst/>
            </a:prstGeom>
          </p:spPr>
        </p:pic>
        <p:pic>
          <p:nvPicPr>
            <p:cNvPr id="12" name="Image 11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D5776B7C-E0FB-CE33-BAC0-AB08B332E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97065" b="2037"/>
            <a:stretch>
              <a:fillRect/>
            </a:stretch>
          </p:blipFill>
          <p:spPr>
            <a:xfrm>
              <a:off x="457881" y="717575"/>
              <a:ext cx="11268647" cy="391368"/>
            </a:xfrm>
            <a:prstGeom prst="rect">
              <a:avLst/>
            </a:prstGeom>
          </p:spPr>
        </p:pic>
        <p:pic>
          <p:nvPicPr>
            <p:cNvPr id="13" name="Image 12" descr="Une image contenant texte, Appareils électroniques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E9C9CA28-DBB9-09D8-342C-6DCC9312F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97065" b="2037"/>
            <a:stretch>
              <a:fillRect/>
            </a:stretch>
          </p:blipFill>
          <p:spPr>
            <a:xfrm>
              <a:off x="459778" y="2194198"/>
              <a:ext cx="11268647" cy="391368"/>
            </a:xfrm>
            <a:prstGeom prst="rect">
              <a:avLst/>
            </a:prstGeom>
          </p:spPr>
        </p:pic>
      </p:grp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3F6B75D-FD01-342D-27A5-66CE67D3A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834923"/>
            <a:ext cx="1813991" cy="211333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fr-FR" dirty="0">
                <a:solidFill>
                  <a:schemeClr val="tx1"/>
                </a:solidFill>
              </a:rPr>
              <a:t>…</a:t>
            </a:r>
          </a:p>
          <a:p>
            <a:pPr marL="0" indent="0">
              <a:spcBef>
                <a:spcPts val="0"/>
              </a:spcBef>
              <a:buNone/>
            </a:pPr>
            <a:endParaRPr lang="fr-FR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fr-FR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fr-FR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dirty="0">
                <a:solidFill>
                  <a:schemeClr val="tx1"/>
                </a:solidFill>
              </a:rPr>
              <a:t>…</a:t>
            </a:r>
          </a:p>
        </p:txBody>
      </p:sp>
      <p:pic>
        <p:nvPicPr>
          <p:cNvPr id="16" name="Image 15" descr="Une image contenant texte, Police, capture d’écran, information&#10;&#10;Le contenu généré par l’IA peut être incorrect.">
            <a:extLst>
              <a:ext uri="{FF2B5EF4-FFF2-40B4-BE49-F238E27FC236}">
                <a16:creationId xmlns:a16="http://schemas.microsoft.com/office/drawing/2014/main" id="{55C2ECA9-90A2-A64A-A5C6-7D3E26F48C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1744" y="4414584"/>
            <a:ext cx="8112224" cy="1987725"/>
          </a:xfrm>
          <a:prstGeom prst="rect">
            <a:avLst/>
          </a:prstGeom>
        </p:spPr>
      </p:pic>
      <p:pic>
        <p:nvPicPr>
          <p:cNvPr id="18" name="Image 17" descr="Une image contenant texte, Police, blanc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7DA327D-2E69-BC5F-0A19-47C2825349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96" y="4436677"/>
            <a:ext cx="3407024" cy="93986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8080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CE01A-8E82-F8B6-A6B2-BA0CBEB12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40FCA8-362D-0E48-BD05-C8CB12311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Groupe d'experts hydrogéologues</a:t>
            </a:r>
            <a:endParaRPr lang="fr-FR" sz="2400" dirty="0">
              <a:cs typeface="Arial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D38642-ADC6-B115-A2BA-CDF27381D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556792"/>
            <a:ext cx="10029480" cy="2808312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fr-FR" sz="2400" dirty="0">
                <a:solidFill>
                  <a:srgbClr val="0070C0"/>
                </a:solidFill>
                <a:latin typeface="+mj-lt"/>
                <a:cs typeface="Arial" pitchFamily="34" charset="0"/>
              </a:rPr>
              <a:t>Composition du groupe d'experts arrêtée le 20 novembre 2023 :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Thierry ALEZINE (Dr)		</a:t>
            </a:r>
            <a:r>
              <a:rPr lang="fr-FR" sz="2000" i="1" dirty="0">
                <a:solidFill>
                  <a:srgbClr val="40759B"/>
                </a:solidFill>
                <a:latin typeface="+mj-lt"/>
                <a:cs typeface="Arial" pitchFamily="34" charset="0"/>
              </a:rPr>
              <a:t>SEPANSO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Stéphane BINET (Dr) 		</a:t>
            </a:r>
            <a:r>
              <a:rPr lang="fr-FR" sz="2000" i="1" dirty="0">
                <a:solidFill>
                  <a:srgbClr val="40759B"/>
                </a:solidFill>
                <a:latin typeface="+mj-lt"/>
                <a:cs typeface="Arial" pitchFamily="34" charset="0"/>
              </a:rPr>
              <a:t>AEAG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Pierre CARLEVARIS			Institution Adour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Olivier DOUEZ (Dr)			</a:t>
            </a:r>
            <a:r>
              <a:rPr lang="fr-FR" sz="2000" i="1" dirty="0">
                <a:solidFill>
                  <a:srgbClr val="40759B"/>
                </a:solidFill>
                <a:latin typeface="+mj-lt"/>
                <a:cs typeface="Arial" pitchFamily="34" charset="0"/>
              </a:rPr>
              <a:t>BRGM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Alain DUPUY (Pr) 			</a:t>
            </a:r>
            <a:r>
              <a:rPr lang="fr-FR" sz="2000" i="1" dirty="0">
                <a:solidFill>
                  <a:srgbClr val="40759B"/>
                </a:solidFill>
                <a:latin typeface="+mj-lt"/>
                <a:cs typeface="Arial" pitchFamily="34" charset="0"/>
              </a:rPr>
              <a:t>BRGM</a:t>
            </a:r>
            <a:endParaRPr lang="fr-FR" sz="2000" i="1" strike="sngStrike" dirty="0">
              <a:solidFill>
                <a:srgbClr val="40759B"/>
              </a:solidFill>
              <a:latin typeface="+mj-lt"/>
              <a:cs typeface="Arial" pitchFamily="34" charset="0"/>
            </a:endParaRP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Mélanie EROSTATE (Dr) 	</a:t>
            </a:r>
            <a:r>
              <a:rPr lang="fr-FR" sz="2000" i="1" dirty="0">
                <a:solidFill>
                  <a:srgbClr val="40759B"/>
                </a:solidFill>
                <a:latin typeface="+mj-lt"/>
                <a:cs typeface="Arial" pitchFamily="34" charset="0"/>
              </a:rPr>
              <a:t>SMEGREG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Bruno de GRISSAC (Dr)		</a:t>
            </a:r>
            <a:r>
              <a:rPr lang="fr-FR" sz="2000" i="1" dirty="0">
                <a:solidFill>
                  <a:srgbClr val="40759B"/>
                </a:solidFill>
                <a:latin typeface="+mj-lt"/>
                <a:cs typeface="Arial" pitchFamily="34" charset="0"/>
              </a:rPr>
              <a:t>SMEGREG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Frédéric HUNEAU (Pr) 		U. de Corse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Jessy JAUNAT (Dr) 			</a:t>
            </a:r>
            <a:r>
              <a:rPr lang="fr-FR" sz="2000" i="1" dirty="0">
                <a:solidFill>
                  <a:srgbClr val="40759B"/>
                </a:solidFill>
                <a:latin typeface="+mj-lt"/>
                <a:cs typeface="Arial" pitchFamily="34" charset="0"/>
              </a:rPr>
              <a:t>Régie EAU BM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endParaRPr lang="fr-FR" sz="2000" dirty="0">
              <a:solidFill>
                <a:schemeClr val="accent6">
                  <a:lumMod val="75000"/>
                </a:schemeClr>
              </a:solidFill>
              <a:latin typeface="+mj-lt"/>
              <a:cs typeface="Arial" pitchFamily="34" charset="0"/>
            </a:endParaRPr>
          </a:p>
          <a:p>
            <a:pPr marL="457200" lvl="1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0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8F8A7ED-FCB5-1088-7039-662037155F31}"/>
              </a:ext>
            </a:extLst>
          </p:cNvPr>
          <p:cNvSpPr txBox="1">
            <a:spLocks/>
          </p:cNvSpPr>
          <p:nvPr/>
        </p:nvSpPr>
        <p:spPr>
          <a:xfrm>
            <a:off x="6528048" y="1988840"/>
            <a:ext cx="5663952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Antoine LE MONIER 			</a:t>
            </a:r>
            <a:r>
              <a:rPr lang="fr-FR" sz="2000" i="1" dirty="0">
                <a:solidFill>
                  <a:srgbClr val="40759B"/>
                </a:solidFill>
                <a:latin typeface="+mj-lt"/>
                <a:cs typeface="Arial" pitchFamily="34" charset="0"/>
              </a:rPr>
              <a:t>Département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Alexis LAFFICHER			SMEGREG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Frédéric LAPUYADE </a:t>
            </a:r>
            <a:r>
              <a:rPr lang="fr-FR" sz="2000" i="1" dirty="0">
                <a:solidFill>
                  <a:srgbClr val="40759B"/>
                </a:solidFill>
                <a:latin typeface="+mj-lt"/>
                <a:cs typeface="Arial" pitchFamily="34" charset="0"/>
              </a:rPr>
              <a:t>			COBAN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François LARROQUE (Dr)		ENSEGID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Morgan LE LOUS (Dr) 		</a:t>
            </a:r>
            <a:r>
              <a:rPr lang="fr-FR" sz="2000" i="1" dirty="0">
                <a:solidFill>
                  <a:srgbClr val="40759B"/>
                </a:solidFill>
                <a:latin typeface="+mj-lt"/>
                <a:cs typeface="Arial" pitchFamily="34" charset="0"/>
              </a:rPr>
              <a:t>Régie EAU BM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Anaïs MEKKIOUI 				</a:t>
            </a:r>
            <a:r>
              <a:rPr lang="fr-FR" sz="2000" i="1" dirty="0">
                <a:solidFill>
                  <a:srgbClr val="40759B"/>
                </a:solidFill>
                <a:latin typeface="+mj-lt"/>
                <a:cs typeface="Arial" pitchFamily="34" charset="0"/>
              </a:rPr>
              <a:t>Chambre agri. 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Marc SALTEL (Dr)			</a:t>
            </a:r>
            <a:r>
              <a:rPr lang="fr-FR" sz="2000" i="1" dirty="0">
                <a:solidFill>
                  <a:srgbClr val="40759B"/>
                </a:solidFill>
                <a:latin typeface="+mj-lt"/>
                <a:cs typeface="Arial" pitchFamily="34" charset="0"/>
              </a:rPr>
              <a:t>BRGM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40759B"/>
                </a:solidFill>
                <a:latin typeface="+mj-lt"/>
                <a:cs typeface="Arial" pitchFamily="34" charset="0"/>
              </a:rPr>
              <a:t>Pierre MARCHET (Dr) 		</a:t>
            </a:r>
            <a:r>
              <a:rPr lang="fr-FR" sz="2000" i="1" dirty="0">
                <a:solidFill>
                  <a:srgbClr val="40759B"/>
                </a:solidFill>
                <a:latin typeface="+mj-lt"/>
                <a:cs typeface="Arial" pitchFamily="34" charset="0"/>
              </a:rPr>
              <a:t>AEAG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D6B9451D-9CB6-A855-3E99-72C152A45434}"/>
              </a:ext>
            </a:extLst>
          </p:cNvPr>
          <p:cNvSpPr txBox="1">
            <a:spLocks/>
          </p:cNvSpPr>
          <p:nvPr/>
        </p:nvSpPr>
        <p:spPr>
          <a:xfrm>
            <a:off x="695400" y="5589240"/>
            <a:ext cx="11496600" cy="338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fr-FR" sz="1800" dirty="0">
                <a:solidFill>
                  <a:srgbClr val="0070C0"/>
                </a:solidFill>
                <a:latin typeface="+mj-lt"/>
                <a:cs typeface="Arial" pitchFamily="34" charset="0"/>
              </a:rPr>
              <a:t>Organismes représentés  :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fr-FR" sz="1800" dirty="0">
                <a:solidFill>
                  <a:srgbClr val="0070C0"/>
                </a:solidFill>
                <a:latin typeface="+mj-lt"/>
                <a:cs typeface="Arial" pitchFamily="34" charset="0"/>
              </a:rPr>
              <a:t>AEAG / BRGM / CA33 / COBAN / Département / Régie BM / SEPANSO / SMEGREG / Universités / EPTB Adour</a:t>
            </a:r>
          </a:p>
          <a:p>
            <a:pPr marL="457200" lvl="1" indent="0" algn="r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16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407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Groupe d'experts hydrogéologues</a:t>
            </a:r>
            <a:endParaRPr lang="fr-FR" sz="2400" dirty="0"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1180" y="1417638"/>
            <a:ext cx="11469640" cy="3168352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fr-FR" sz="2400" dirty="0">
                <a:solidFill>
                  <a:srgbClr val="0070C0"/>
                </a:solidFill>
                <a:latin typeface="+mj-lt"/>
                <a:cs typeface="Arial" pitchFamily="34" charset="0"/>
              </a:rPr>
              <a:t>Proposition d'évolution de la composition :</a:t>
            </a:r>
          </a:p>
          <a:p>
            <a:pPr lvl="0"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une liste d’entités représentées avec :</a:t>
            </a:r>
          </a:p>
          <a:p>
            <a:pPr lvl="1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500" dirty="0">
                <a:solidFill>
                  <a:srgbClr val="1341A1"/>
                </a:solidFill>
              </a:rPr>
              <a:t>des entités membres "par principe" (cat 1) mais qui n'ont peut être pas d'hydrogéologue</a:t>
            </a:r>
          </a:p>
          <a:p>
            <a:pPr lvl="1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500" dirty="0">
                <a:solidFill>
                  <a:srgbClr val="1341A1"/>
                </a:solidFill>
              </a:rPr>
              <a:t>des entités membres "par opportunité" (cat 2) car elles ont un hydrogéologue </a:t>
            </a:r>
          </a:p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un référent par entité (exemple : Jérôme BARRIERE)</a:t>
            </a:r>
          </a:p>
          <a:p>
            <a:pPr lvl="0"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et le cas échéant pour certaines entités une liste de personne susceptibles de remplacer/accompagner le référent</a:t>
            </a:r>
          </a:p>
          <a:p>
            <a:pPr marL="0" indent="0">
              <a:spcBef>
                <a:spcPts val="1200"/>
              </a:spcBef>
              <a:buNone/>
            </a:pPr>
            <a:endParaRPr lang="fr-FR" sz="2400" dirty="0">
              <a:solidFill>
                <a:srgbClr val="0070C0"/>
              </a:solidFill>
              <a:latin typeface="+mj-lt"/>
              <a:cs typeface="Arial" pitchFamily="34" charset="0"/>
            </a:endParaRP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endParaRPr lang="fr-FR" sz="2000" dirty="0">
              <a:solidFill>
                <a:schemeClr val="accent6">
                  <a:lumMod val="75000"/>
                </a:schemeClr>
              </a:solidFill>
              <a:latin typeface="+mj-lt"/>
              <a:cs typeface="Arial" pitchFamily="34" charset="0"/>
            </a:endParaRPr>
          </a:p>
          <a:p>
            <a:pPr marL="457200" lvl="1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0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02C8BA6-F5F0-0CF2-9B97-548C40B93832}"/>
              </a:ext>
            </a:extLst>
          </p:cNvPr>
          <p:cNvSpPr txBox="1">
            <a:spLocks/>
          </p:cNvSpPr>
          <p:nvPr/>
        </p:nvSpPr>
        <p:spPr>
          <a:xfrm>
            <a:off x="1559496" y="5949280"/>
            <a:ext cx="10441160" cy="338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Organismes représentés  :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AEAG / BRGM / CA33 / COBAN / Département / Régie BM / SEPANSO / SMEGREG / Universités / EPTB Adour</a:t>
            </a:r>
          </a:p>
          <a:p>
            <a:pPr marL="457200" lvl="1" indent="0" algn="r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14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447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5BDC7-C8E6-412C-28A3-115A8B1DD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794F8F-44B6-0797-FC21-07DE59B0C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Groupe d'experts hydrogéologues</a:t>
            </a:r>
            <a:endParaRPr lang="fr-FR" sz="2400" dirty="0">
              <a:cs typeface="Arial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4844FE-E3F1-37A6-3C65-3C8600F40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80" y="1427188"/>
            <a:ext cx="11469640" cy="3168352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fr-FR" sz="2400" dirty="0">
                <a:solidFill>
                  <a:srgbClr val="0070C0"/>
                </a:solidFill>
                <a:latin typeface="+mj-lt"/>
                <a:cs typeface="Arial" pitchFamily="34" charset="0"/>
              </a:rPr>
              <a:t>Proposition de composition "liste des entités" :</a:t>
            </a:r>
          </a:p>
          <a:p>
            <a:pPr lvl="1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500" dirty="0">
                <a:solidFill>
                  <a:srgbClr val="1341A1"/>
                </a:solidFill>
              </a:rPr>
              <a:t>Catégorie 1 : </a:t>
            </a:r>
          </a:p>
          <a:p>
            <a:pPr lvl="2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1341A1"/>
                </a:solidFill>
              </a:rPr>
              <a:t>Etat </a:t>
            </a:r>
          </a:p>
          <a:p>
            <a:pPr lvl="2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1341A1"/>
                </a:solidFill>
              </a:rPr>
              <a:t>Agence de l'eau</a:t>
            </a:r>
          </a:p>
          <a:p>
            <a:pPr lvl="1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500" dirty="0">
                <a:solidFill>
                  <a:srgbClr val="1341A1"/>
                </a:solidFill>
              </a:rPr>
              <a:t>Catégorie 2 : </a:t>
            </a:r>
          </a:p>
          <a:p>
            <a:pPr lvl="2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1341A1"/>
                </a:solidFill>
              </a:rPr>
              <a:t>SEPANSO</a:t>
            </a:r>
          </a:p>
          <a:p>
            <a:pPr lvl="2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1341A1"/>
                </a:solidFill>
              </a:rPr>
              <a:t>Chambre d'agriculture 33</a:t>
            </a:r>
          </a:p>
          <a:p>
            <a:pPr marL="457200" lvl="1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0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10C02F1-92DB-6122-9648-45C29A614BDB}"/>
              </a:ext>
            </a:extLst>
          </p:cNvPr>
          <p:cNvSpPr txBox="1">
            <a:spLocks/>
          </p:cNvSpPr>
          <p:nvPr/>
        </p:nvSpPr>
        <p:spPr>
          <a:xfrm>
            <a:off x="8040216" y="2633745"/>
            <a:ext cx="2736304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1341A1"/>
                </a:solidFill>
              </a:rPr>
              <a:t>Universités  </a:t>
            </a:r>
          </a:p>
          <a:p>
            <a:pPr marL="457200" lvl="1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endParaRPr lang="fr-FR" sz="20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3CA039D-929A-1767-204D-B3C120986568}"/>
              </a:ext>
            </a:extLst>
          </p:cNvPr>
          <p:cNvSpPr txBox="1">
            <a:spLocks/>
          </p:cNvSpPr>
          <p:nvPr/>
        </p:nvSpPr>
        <p:spPr>
          <a:xfrm>
            <a:off x="5231904" y="4365104"/>
            <a:ext cx="5400600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1341A1"/>
                </a:solidFill>
              </a:rPr>
              <a:t>Département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1341A1"/>
                </a:solidFill>
              </a:rPr>
              <a:t>Régie de l'eau BM</a:t>
            </a:r>
            <a:endParaRPr lang="fr-FR" sz="20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BC97DB1-11C5-56C1-366E-1B74EB34172F}"/>
              </a:ext>
            </a:extLst>
          </p:cNvPr>
          <p:cNvSpPr txBox="1">
            <a:spLocks/>
          </p:cNvSpPr>
          <p:nvPr/>
        </p:nvSpPr>
        <p:spPr>
          <a:xfrm>
            <a:off x="5231904" y="2643295"/>
            <a:ext cx="5400600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1341A1"/>
                </a:solidFill>
              </a:rPr>
              <a:t>BRGM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1341A1"/>
                </a:solidFill>
              </a:rPr>
              <a:t>SMEGREG  </a:t>
            </a:r>
          </a:p>
          <a:p>
            <a:pPr marL="457200" lvl="1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endParaRPr lang="fr-FR" sz="20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620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DEF9E-FFF3-58B8-9BEE-B7D7C167A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F3EE84-BA8A-5A17-3CF0-3FBFD7624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Groupe d'experts hydrogéologues</a:t>
            </a:r>
            <a:endParaRPr lang="fr-FR" sz="2400" dirty="0">
              <a:cs typeface="Arial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001891-645C-A5D4-388C-FEE2B3E4D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79" y="1340768"/>
            <a:ext cx="11135421" cy="360040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fr-FR" sz="2400" dirty="0">
                <a:solidFill>
                  <a:srgbClr val="0070C0"/>
                </a:solidFill>
                <a:latin typeface="+mj-lt"/>
                <a:cs typeface="Arial" pitchFamily="34" charset="0"/>
              </a:rPr>
              <a:t>Proposition de composition :</a:t>
            </a:r>
          </a:p>
          <a:p>
            <a:pPr marL="457200" lvl="1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0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C0C3B26-92B3-2DD8-81A3-DA45FFC0FF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792347"/>
              </p:ext>
            </p:extLst>
          </p:nvPr>
        </p:nvGraphicFramePr>
        <p:xfrm>
          <a:off x="569102" y="1844824"/>
          <a:ext cx="11053795" cy="41637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34066">
                  <a:extLst>
                    <a:ext uri="{9D8B030D-6E8A-4147-A177-3AD203B41FA5}">
                      <a16:colId xmlns:a16="http://schemas.microsoft.com/office/drawing/2014/main" val="2604321331"/>
                    </a:ext>
                  </a:extLst>
                </a:gridCol>
                <a:gridCol w="1636337">
                  <a:extLst>
                    <a:ext uri="{9D8B030D-6E8A-4147-A177-3AD203B41FA5}">
                      <a16:colId xmlns:a16="http://schemas.microsoft.com/office/drawing/2014/main" val="3700854960"/>
                    </a:ext>
                  </a:extLst>
                </a:gridCol>
                <a:gridCol w="1977241">
                  <a:extLst>
                    <a:ext uri="{9D8B030D-6E8A-4147-A177-3AD203B41FA5}">
                      <a16:colId xmlns:a16="http://schemas.microsoft.com/office/drawing/2014/main" val="527899137"/>
                    </a:ext>
                  </a:extLst>
                </a:gridCol>
                <a:gridCol w="1968717">
                  <a:extLst>
                    <a:ext uri="{9D8B030D-6E8A-4147-A177-3AD203B41FA5}">
                      <a16:colId xmlns:a16="http://schemas.microsoft.com/office/drawing/2014/main" val="3153060429"/>
                    </a:ext>
                  </a:extLst>
                </a:gridCol>
                <a:gridCol w="1968717">
                  <a:extLst>
                    <a:ext uri="{9D8B030D-6E8A-4147-A177-3AD203B41FA5}">
                      <a16:colId xmlns:a16="http://schemas.microsoft.com/office/drawing/2014/main" val="2777798026"/>
                    </a:ext>
                  </a:extLst>
                </a:gridCol>
                <a:gridCol w="1968717">
                  <a:extLst>
                    <a:ext uri="{9D8B030D-6E8A-4147-A177-3AD203B41FA5}">
                      <a16:colId xmlns:a16="http://schemas.microsoft.com/office/drawing/2014/main" val="3127018916"/>
                    </a:ext>
                  </a:extLst>
                </a:gridCol>
              </a:tblGrid>
              <a:tr h="347299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Entité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6368" marR="96368" marT="48184" marB="48184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Référents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/>
                </a:tc>
                <a:tc gridSpan="3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Autres hydrogéologues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6368" marR="96368" marT="48184" marB="48184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369343"/>
                  </a:ext>
                </a:extLst>
              </a:tr>
              <a:tr h="347299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Etat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6368" marR="96368" marT="48184" marB="4818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X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X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X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X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511887"/>
                  </a:ext>
                </a:extLst>
              </a:tr>
              <a:tr h="347299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Agence de l'eau Adour Garonne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6368" marR="96368" marT="48184" marB="4818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Dr Stéphane BINET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X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X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X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353454"/>
                  </a:ext>
                </a:extLst>
              </a:tr>
              <a:tr h="347299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BRGM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6368" marR="96368" marT="48184" marB="4818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Référents à désigner</a:t>
                      </a:r>
                      <a:endParaRPr lang="fr-FR" sz="1500" b="1" i="0" u="none" strike="noStrike" dirty="0">
                        <a:solidFill>
                          <a:srgbClr val="215C98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Liste à préciser</a:t>
                      </a:r>
                      <a:endParaRPr lang="fr-FR" sz="1500" b="1" i="0" u="none" strike="noStrike">
                        <a:solidFill>
                          <a:srgbClr val="215C98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 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 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498288"/>
                  </a:ext>
                </a:extLst>
              </a:tr>
              <a:tr h="347299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SMEGREG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6368" marR="96368" marT="48184" marB="4818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Dr Bruno de GRISSAC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Dr Mélanie EROSTATE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Guillaume GRELET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X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259152"/>
                  </a:ext>
                </a:extLst>
              </a:tr>
              <a:tr h="344368">
                <a:tc rowSpan="3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Université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6368" marR="96368" marT="48184" marB="48184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U. de Corse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Pr Frédéric HUNEAU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X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X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X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064414"/>
                  </a:ext>
                </a:extLst>
              </a:tr>
              <a:tr h="34436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U. du Québec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Pr Julien WALTER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X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X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X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846682"/>
                  </a:ext>
                </a:extLst>
              </a:tr>
              <a:tr h="34436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ENSEGID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Dr François LARROQUE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Dr Alexandre PRYET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X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X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237098"/>
                  </a:ext>
                </a:extLst>
              </a:tr>
              <a:tr h="347299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Département de la Gironde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6368" marR="96368" marT="48184" marB="48184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Antoine LE MONNIER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X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X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X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901671"/>
                  </a:ext>
                </a:extLst>
              </a:tr>
              <a:tr h="339486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Régie eau de Bordeaux Métropole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6368" marR="96368" marT="48184" marB="48184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Alexis LAFFICHER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Dr Morgan LE LOUS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Dr Jessy JAUNAT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u="none" strike="noStrike" dirty="0">
                          <a:effectLst/>
                        </a:rPr>
                        <a:t>X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300264"/>
                  </a:ext>
                </a:extLst>
              </a:tr>
              <a:tr h="360040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Chambre d'agriculture Gironde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6368" marR="96368" marT="48184" marB="48184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Anaïs MEKKIOUI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X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X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X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749286"/>
                  </a:ext>
                </a:extLst>
              </a:tr>
              <a:tr h="347299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>
                          <a:effectLst/>
                        </a:rPr>
                        <a:t>SEPANSO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6368" marR="96368" marT="48184" marB="48184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Dr Thierry ALEZINE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X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X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500" u="none" strike="noStrike" dirty="0">
                          <a:effectLst/>
                        </a:rPr>
                        <a:t>X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754" marR="12754" marT="1275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689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7485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8501</TotalTime>
  <Words>464</Words>
  <Application>Microsoft Office PowerPoint</Application>
  <PresentationFormat>Grand écran</PresentationFormat>
  <Paragraphs>120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Aptos Narrow</vt:lpstr>
      <vt:lpstr>Arial</vt:lpstr>
      <vt:lpstr>Calibri</vt:lpstr>
      <vt:lpstr>Trebuchet MS</vt:lpstr>
      <vt:lpstr>Wingdings</vt:lpstr>
      <vt:lpstr>Office Theme</vt:lpstr>
      <vt:lpstr>Groupe d'experts hydrogéologues auprès de la CLE</vt:lpstr>
      <vt:lpstr>Organisation de la CLE Groupe d'experts hydrogéologues</vt:lpstr>
      <vt:lpstr>Groupe d'experts hydrogéologues</vt:lpstr>
      <vt:lpstr>Groupe d'experts hydrogéologues</vt:lpstr>
      <vt:lpstr>Groupe d'experts hydrogéologues</vt:lpstr>
      <vt:lpstr>Groupe d'experts hydrogéologues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388</cp:revision>
  <cp:lastPrinted>2026-02-05T17:07:43Z</cp:lastPrinted>
  <dcterms:created xsi:type="dcterms:W3CDTF">2015-09-15T19:44:09Z</dcterms:created>
  <dcterms:modified xsi:type="dcterms:W3CDTF">2026-02-05T17:07:43Z</dcterms:modified>
</cp:coreProperties>
</file>