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9"/>
  </p:notesMasterIdLst>
  <p:sldIdLst>
    <p:sldId id="456" r:id="rId2"/>
    <p:sldId id="1458" r:id="rId3"/>
    <p:sldId id="1461" r:id="rId4"/>
    <p:sldId id="449" r:id="rId5"/>
    <p:sldId id="1460" r:id="rId6"/>
    <p:sldId id="1459" r:id="rId7"/>
    <p:sldId id="146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51F54B-7CCC-4799-B5EA-67E4E8922317}" v="15" dt="2026-02-02T14:12:39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Laurent" userId="52e3c931-a6f3-44cf-8d03-204ce12ef071" providerId="ADAL" clId="{2E363B3C-04E8-4979-A8B8-53C694B8024B}"/>
    <pc:docChg chg="undo custSel addSld delSld modSld sldOrd modMainMaster">
      <pc:chgData name="Emilie Laurent" userId="52e3c931-a6f3-44cf-8d03-204ce12ef071" providerId="ADAL" clId="{2E363B3C-04E8-4979-A8B8-53C694B8024B}" dt="2026-02-02T14:13:14.384" v="273" actId="1076"/>
      <pc:docMkLst>
        <pc:docMk/>
      </pc:docMkLst>
      <pc:sldChg chg="add del">
        <pc:chgData name="Emilie Laurent" userId="52e3c931-a6f3-44cf-8d03-204ce12ef071" providerId="ADAL" clId="{2E363B3C-04E8-4979-A8B8-53C694B8024B}" dt="2026-02-02T13:45:21.872" v="29" actId="47"/>
        <pc:sldMkLst>
          <pc:docMk/>
          <pc:sldMk cId="249098003" sldId="256"/>
        </pc:sldMkLst>
      </pc:sldChg>
      <pc:sldChg chg="addSp delSp modSp del mod modClrScheme chgLayout">
        <pc:chgData name="Emilie Laurent" userId="52e3c931-a6f3-44cf-8d03-204ce12ef071" providerId="ADAL" clId="{2E363B3C-04E8-4979-A8B8-53C694B8024B}" dt="2026-02-02T13:42:15.798" v="8" actId="47"/>
        <pc:sldMkLst>
          <pc:docMk/>
          <pc:sldMk cId="2192212916" sldId="256"/>
        </pc:sldMkLst>
        <pc:spChg chg="add del mod ord">
          <ac:chgData name="Emilie Laurent" userId="52e3c931-a6f3-44cf-8d03-204ce12ef071" providerId="ADAL" clId="{2E363B3C-04E8-4979-A8B8-53C694B8024B}" dt="2026-02-02T13:41:49.140" v="7"/>
          <ac:spMkLst>
            <pc:docMk/>
            <pc:sldMk cId="2192212916" sldId="256"/>
            <ac:spMk id="4" creationId="{DB458248-3E8D-C19E-EA85-F7C51C86D427}"/>
          </ac:spMkLst>
        </pc:spChg>
      </pc:sldChg>
      <pc:sldChg chg="addSp delSp modSp mod ord">
        <pc:chgData name="Emilie Laurent" userId="52e3c931-a6f3-44cf-8d03-204ce12ef071" providerId="ADAL" clId="{2E363B3C-04E8-4979-A8B8-53C694B8024B}" dt="2026-02-02T14:11:53.773" v="261" actId="14100"/>
        <pc:sldMkLst>
          <pc:docMk/>
          <pc:sldMk cId="2721181282" sldId="449"/>
        </pc:sldMkLst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2" creationId="{900F7129-36B6-0737-020E-BB6122BC41E2}"/>
          </ac:spMkLst>
        </pc:spChg>
        <pc:spChg chg="mod">
          <ac:chgData name="Emilie Laurent" userId="52e3c931-a6f3-44cf-8d03-204ce12ef071" providerId="ADAL" clId="{2E363B3C-04E8-4979-A8B8-53C694B8024B}" dt="2026-02-02T13:47:49.146" v="70" actId="207"/>
          <ac:spMkLst>
            <pc:docMk/>
            <pc:sldMk cId="2721181282" sldId="449"/>
            <ac:spMk id="5" creationId="{00000000-0000-0000-0000-000000000000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24" creationId="{CB07720A-1565-F8DB-90CD-C3A74C5854D1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26" creationId="{3FF73933-F657-DAB6-1E1F-CE3325A85EEF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28" creationId="{AEC6743E-8713-3239-8EB2-14A68AF68E25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30" creationId="{1A2EF0B8-1A8A-E31A-FDC4-46E464059901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32" creationId="{DAF34B0A-5ED4-A308-2F0D-4CB2A56A2BC4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34" creationId="{422DC8A6-F7A3-0906-082E-411805BF78DD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36" creationId="{7B5AD928-3C19-A5DF-81F8-A05957ED3B36}"/>
          </ac:spMkLst>
        </pc:spChg>
        <pc:spChg chg="add del mod">
          <ac:chgData name="Emilie Laurent" userId="52e3c931-a6f3-44cf-8d03-204ce12ef071" providerId="ADAL" clId="{2E363B3C-04E8-4979-A8B8-53C694B8024B}" dt="2026-02-02T14:10:52.651" v="246" actId="478"/>
          <ac:spMkLst>
            <pc:docMk/>
            <pc:sldMk cId="2721181282" sldId="449"/>
            <ac:spMk id="38" creationId="{AA8066FB-4EE6-530B-D8A9-786F7B64D995}"/>
          </ac:spMkLst>
        </pc:spChg>
        <pc:spChg chg="add del mod">
          <ac:chgData name="Emilie Laurent" userId="52e3c931-a6f3-44cf-8d03-204ce12ef071" providerId="ADAL" clId="{2E363B3C-04E8-4979-A8B8-53C694B8024B}" dt="2026-02-02T14:10:55.310" v="247" actId="478"/>
          <ac:spMkLst>
            <pc:docMk/>
            <pc:sldMk cId="2721181282" sldId="449"/>
            <ac:spMk id="40" creationId="{90C17DA0-5E90-204D-AA58-FE8EBCD16BBA}"/>
          </ac:spMkLst>
        </pc:spChg>
        <pc:spChg chg="add mod">
          <ac:chgData name="Emilie Laurent" userId="52e3c931-a6f3-44cf-8d03-204ce12ef071" providerId="ADAL" clId="{2E363B3C-04E8-4979-A8B8-53C694B8024B}" dt="2026-02-02T14:11:53.773" v="261" actId="14100"/>
          <ac:spMkLst>
            <pc:docMk/>
            <pc:sldMk cId="2721181282" sldId="449"/>
            <ac:spMk id="41" creationId="{3DD8319E-1864-34FD-8086-82BDD52A3B99}"/>
          </ac:spMkLst>
        </pc:spChg>
        <pc:picChg chg="add mod">
          <ac:chgData name="Emilie Laurent" userId="52e3c931-a6f3-44cf-8d03-204ce12ef071" providerId="ADAL" clId="{2E363B3C-04E8-4979-A8B8-53C694B8024B}" dt="2026-02-02T14:09:50.159" v="240" actId="1076"/>
          <ac:picMkLst>
            <pc:docMk/>
            <pc:sldMk cId="2721181282" sldId="449"/>
            <ac:picMk id="4" creationId="{1003FA03-FD32-49B5-6BF1-BB41A719340B}"/>
          </ac:picMkLst>
        </pc:picChg>
        <pc:picChg chg="add mod">
          <ac:chgData name="Emilie Laurent" userId="52e3c931-a6f3-44cf-8d03-204ce12ef071" providerId="ADAL" clId="{2E363B3C-04E8-4979-A8B8-53C694B8024B}" dt="2026-02-02T14:11:03.621" v="249" actId="1076"/>
          <ac:picMkLst>
            <pc:docMk/>
            <pc:sldMk cId="2721181282" sldId="449"/>
            <ac:picMk id="7" creationId="{793D9261-4ED4-B879-B5F4-92314400F13E}"/>
          </ac:picMkLst>
        </pc:picChg>
        <pc:picChg chg="add mod">
          <ac:chgData name="Emilie Laurent" userId="52e3c931-a6f3-44cf-8d03-204ce12ef071" providerId="ADAL" clId="{2E363B3C-04E8-4979-A8B8-53C694B8024B}" dt="2026-02-02T14:10:59.238" v="248" actId="1076"/>
          <ac:picMkLst>
            <pc:docMk/>
            <pc:sldMk cId="2721181282" sldId="449"/>
            <ac:picMk id="9" creationId="{DB54F3ED-6216-7D30-4A49-7B9EC1896289}"/>
          </ac:picMkLst>
        </pc:picChg>
        <pc:picChg chg="add mod">
          <ac:chgData name="Emilie Laurent" userId="52e3c931-a6f3-44cf-8d03-204ce12ef071" providerId="ADAL" clId="{2E363B3C-04E8-4979-A8B8-53C694B8024B}" dt="2026-02-02T14:11:09.648" v="251" actId="1076"/>
          <ac:picMkLst>
            <pc:docMk/>
            <pc:sldMk cId="2721181282" sldId="449"/>
            <ac:picMk id="12" creationId="{0D66E190-479A-9CD0-ED82-817895BDB3A5}"/>
          </ac:picMkLst>
        </pc:picChg>
        <pc:picChg chg="add mod">
          <ac:chgData name="Emilie Laurent" userId="52e3c931-a6f3-44cf-8d03-204ce12ef071" providerId="ADAL" clId="{2E363B3C-04E8-4979-A8B8-53C694B8024B}" dt="2026-02-02T14:11:31.963" v="256" actId="1076"/>
          <ac:picMkLst>
            <pc:docMk/>
            <pc:sldMk cId="2721181282" sldId="449"/>
            <ac:picMk id="14" creationId="{0E9FC1EA-61BE-3C19-FC22-5CD273AC7294}"/>
          </ac:picMkLst>
        </pc:picChg>
        <pc:picChg chg="add mod">
          <ac:chgData name="Emilie Laurent" userId="52e3c931-a6f3-44cf-8d03-204ce12ef071" providerId="ADAL" clId="{2E363B3C-04E8-4979-A8B8-53C694B8024B}" dt="2026-02-02T14:11:16.940" v="253" actId="1076"/>
          <ac:picMkLst>
            <pc:docMk/>
            <pc:sldMk cId="2721181282" sldId="449"/>
            <ac:picMk id="16" creationId="{6FF8C780-D62B-9B91-C3FD-BC656CB28464}"/>
          </ac:picMkLst>
        </pc:picChg>
        <pc:picChg chg="add mod">
          <ac:chgData name="Emilie Laurent" userId="52e3c931-a6f3-44cf-8d03-204ce12ef071" providerId="ADAL" clId="{2E363B3C-04E8-4979-A8B8-53C694B8024B}" dt="2026-02-02T14:11:06.963" v="250" actId="1076"/>
          <ac:picMkLst>
            <pc:docMk/>
            <pc:sldMk cId="2721181282" sldId="449"/>
            <ac:picMk id="18" creationId="{E8C6952E-6272-06DD-A12D-0323DE2C7556}"/>
          </ac:picMkLst>
        </pc:picChg>
        <pc:picChg chg="add mod">
          <ac:chgData name="Emilie Laurent" userId="52e3c931-a6f3-44cf-8d03-204ce12ef071" providerId="ADAL" clId="{2E363B3C-04E8-4979-A8B8-53C694B8024B}" dt="2026-02-02T14:11:19.930" v="254" actId="1076"/>
          <ac:picMkLst>
            <pc:docMk/>
            <pc:sldMk cId="2721181282" sldId="449"/>
            <ac:picMk id="20" creationId="{5EE55736-DDA9-B84A-A1F2-68504693D67B}"/>
          </ac:picMkLst>
        </pc:picChg>
        <pc:picChg chg="add mod">
          <ac:chgData name="Emilie Laurent" userId="52e3c931-a6f3-44cf-8d03-204ce12ef071" providerId="ADAL" clId="{2E363B3C-04E8-4979-A8B8-53C694B8024B}" dt="2026-02-02T14:11:12.858" v="252" actId="1076"/>
          <ac:picMkLst>
            <pc:docMk/>
            <pc:sldMk cId="2721181282" sldId="449"/>
            <ac:picMk id="22" creationId="{9A357031-D553-F262-23B1-E48ADBB710AE}"/>
          </ac:picMkLst>
        </pc:picChg>
      </pc:sldChg>
      <pc:sldChg chg="modSp del">
        <pc:chgData name="Emilie Laurent" userId="52e3c931-a6f3-44cf-8d03-204ce12ef071" providerId="ADAL" clId="{2E363B3C-04E8-4979-A8B8-53C694B8024B}" dt="2026-02-02T13:45:17.993" v="28" actId="47"/>
        <pc:sldMkLst>
          <pc:docMk/>
          <pc:sldMk cId="4090386370" sldId="454"/>
        </pc:sldMkLst>
        <pc:spChg chg="mod">
          <ac:chgData name="Emilie Laurent" userId="52e3c931-a6f3-44cf-8d03-204ce12ef071" providerId="ADAL" clId="{2E363B3C-04E8-4979-A8B8-53C694B8024B}" dt="2026-02-02T13:42:20.254" v="9"/>
          <ac:spMkLst>
            <pc:docMk/>
            <pc:sldMk cId="4090386370" sldId="454"/>
            <ac:spMk id="2" creationId="{19D8BA35-A874-71A4-2487-2464F3B89377}"/>
          </ac:spMkLst>
        </pc:spChg>
      </pc:sldChg>
      <pc:sldChg chg="modSp add mod">
        <pc:chgData name="Emilie Laurent" userId="52e3c931-a6f3-44cf-8d03-204ce12ef071" providerId="ADAL" clId="{2E363B3C-04E8-4979-A8B8-53C694B8024B}" dt="2026-02-02T13:45:09.292" v="27" actId="6549"/>
        <pc:sldMkLst>
          <pc:docMk/>
          <pc:sldMk cId="2137108935" sldId="456"/>
        </pc:sldMkLst>
        <pc:spChg chg="mod">
          <ac:chgData name="Emilie Laurent" userId="52e3c931-a6f3-44cf-8d03-204ce12ef071" providerId="ADAL" clId="{2E363B3C-04E8-4979-A8B8-53C694B8024B}" dt="2026-02-02T13:45:09.292" v="27" actId="6549"/>
          <ac:spMkLst>
            <pc:docMk/>
            <pc:sldMk cId="2137108935" sldId="456"/>
            <ac:spMk id="2" creationId="{9A04701A-EEC6-9111-AA07-43067A7CB32E}"/>
          </ac:spMkLst>
        </pc:spChg>
      </pc:sldChg>
      <pc:sldChg chg="addSp delSp modSp add mod">
        <pc:chgData name="Emilie Laurent" userId="52e3c931-a6f3-44cf-8d03-204ce12ef071" providerId="ADAL" clId="{2E363B3C-04E8-4979-A8B8-53C694B8024B}" dt="2026-02-02T14:13:14.384" v="273" actId="1076"/>
        <pc:sldMkLst>
          <pc:docMk/>
          <pc:sldMk cId="3237318590" sldId="1458"/>
        </pc:sldMkLst>
        <pc:spChg chg="del mod">
          <ac:chgData name="Emilie Laurent" userId="52e3c931-a6f3-44cf-8d03-204ce12ef071" providerId="ADAL" clId="{2E363B3C-04E8-4979-A8B8-53C694B8024B}" dt="2026-02-02T14:11:36.678" v="257" actId="21"/>
          <ac:spMkLst>
            <pc:docMk/>
            <pc:sldMk cId="3237318590" sldId="1458"/>
            <ac:spMk id="2" creationId="{3DD8319E-1864-34FD-8086-82BDD52A3B99}"/>
          </ac:spMkLst>
        </pc:spChg>
        <pc:spChg chg="mod">
          <ac:chgData name="Emilie Laurent" userId="52e3c931-a6f3-44cf-8d03-204ce12ef071" providerId="ADAL" clId="{2E363B3C-04E8-4979-A8B8-53C694B8024B}" dt="2026-02-02T14:12:04.902" v="262" actId="20577"/>
          <ac:spMkLst>
            <pc:docMk/>
            <pc:sldMk cId="3237318590" sldId="1458"/>
            <ac:spMk id="4" creationId="{249D6015-E127-852A-E080-4CCABA75B60A}"/>
          </ac:spMkLst>
        </pc:spChg>
        <pc:spChg chg="add del mod">
          <ac:chgData name="Emilie Laurent" userId="52e3c931-a6f3-44cf-8d03-204ce12ef071" providerId="ADAL" clId="{2E363B3C-04E8-4979-A8B8-53C694B8024B}" dt="2026-02-02T14:11:39.855" v="258" actId="478"/>
          <ac:spMkLst>
            <pc:docMk/>
            <pc:sldMk cId="3237318590" sldId="1458"/>
            <ac:spMk id="6" creationId="{E0AE6240-850C-647E-A8C6-0D43E7449B0D}"/>
          </ac:spMkLst>
        </pc:spChg>
        <pc:spChg chg="mod">
          <ac:chgData name="Emilie Laurent" userId="52e3c931-a6f3-44cf-8d03-204ce12ef071" providerId="ADAL" clId="{2E363B3C-04E8-4979-A8B8-53C694B8024B}" dt="2026-02-02T14:13:06.530" v="271" actId="20577"/>
          <ac:spMkLst>
            <pc:docMk/>
            <pc:sldMk cId="3237318590" sldId="1458"/>
            <ac:spMk id="7" creationId="{8DA4A83B-2BC0-56B7-26A6-40A705C80D12}"/>
          </ac:spMkLst>
        </pc:spChg>
        <pc:picChg chg="add mod modCrop">
          <ac:chgData name="Emilie Laurent" userId="52e3c931-a6f3-44cf-8d03-204ce12ef071" providerId="ADAL" clId="{2E363B3C-04E8-4979-A8B8-53C694B8024B}" dt="2026-02-02T14:13:12.043" v="272" actId="1076"/>
          <ac:picMkLst>
            <pc:docMk/>
            <pc:sldMk cId="3237318590" sldId="1458"/>
            <ac:picMk id="9" creationId="{112EDBA6-9CAB-7095-2CD9-C520AA8757B2}"/>
          </ac:picMkLst>
        </pc:picChg>
        <pc:picChg chg="mod">
          <ac:chgData name="Emilie Laurent" userId="52e3c931-a6f3-44cf-8d03-204ce12ef071" providerId="ADAL" clId="{2E363B3C-04E8-4979-A8B8-53C694B8024B}" dt="2026-02-02T14:13:14.384" v="273" actId="1076"/>
          <ac:picMkLst>
            <pc:docMk/>
            <pc:sldMk cId="3237318590" sldId="1458"/>
            <ac:picMk id="12" creationId="{B37B27F0-494A-4258-EB68-B295CD11D949}"/>
          </ac:picMkLst>
        </pc:picChg>
      </pc:sldChg>
      <pc:sldChg chg="add">
        <pc:chgData name="Emilie Laurent" userId="52e3c931-a6f3-44cf-8d03-204ce12ef071" providerId="ADAL" clId="{2E363B3C-04E8-4979-A8B8-53C694B8024B}" dt="2026-02-02T13:45:33.670" v="30"/>
        <pc:sldMkLst>
          <pc:docMk/>
          <pc:sldMk cId="819693908" sldId="1459"/>
        </pc:sldMkLst>
      </pc:sldChg>
      <pc:sldMasterChg chg="modSldLayout">
        <pc:chgData name="Emilie Laurent" userId="52e3c931-a6f3-44cf-8d03-204ce12ef071" providerId="ADAL" clId="{2E363B3C-04E8-4979-A8B8-53C694B8024B}" dt="2026-02-02T13:44:10.350" v="24" actId="1076"/>
        <pc:sldMasterMkLst>
          <pc:docMk/>
          <pc:sldMasterMk cId="2766815526" sldId="2147483662"/>
        </pc:sldMasterMkLst>
        <pc:sldLayoutChg chg="addSp delSp modSp mod">
          <pc:chgData name="Emilie Laurent" userId="52e3c931-a6f3-44cf-8d03-204ce12ef071" providerId="ADAL" clId="{2E363B3C-04E8-4979-A8B8-53C694B8024B}" dt="2026-02-02T13:44:10.350" v="24" actId="1076"/>
          <pc:sldLayoutMkLst>
            <pc:docMk/>
            <pc:sldMasterMk cId="2766815526" sldId="2147483662"/>
            <pc:sldLayoutMk cId="1340433865" sldId="2147483664"/>
          </pc:sldLayoutMkLst>
          <pc:picChg chg="add mod">
            <ac:chgData name="Emilie Laurent" userId="52e3c931-a6f3-44cf-8d03-204ce12ef071" providerId="ADAL" clId="{2E363B3C-04E8-4979-A8B8-53C694B8024B}" dt="2026-02-02T13:43:52.096" v="19" actId="1076"/>
            <ac:picMkLst>
              <pc:docMk/>
              <pc:sldMasterMk cId="2766815526" sldId="2147483662"/>
              <pc:sldLayoutMk cId="1340433865" sldId="2147483664"/>
              <ac:picMk id="5" creationId="{3DCA1DDB-0B27-FF0D-FE83-653C58631EE7}"/>
            </ac:picMkLst>
          </pc:picChg>
          <pc:picChg chg="del">
            <ac:chgData name="Emilie Laurent" userId="52e3c931-a6f3-44cf-8d03-204ce12ef071" providerId="ADAL" clId="{2E363B3C-04E8-4979-A8B8-53C694B8024B}" dt="2026-02-02T13:43:18.522" v="12" actId="478"/>
            <ac:picMkLst>
              <pc:docMk/>
              <pc:sldMasterMk cId="2766815526" sldId="2147483662"/>
              <pc:sldLayoutMk cId="1340433865" sldId="2147483664"/>
              <ac:picMk id="6" creationId="{8A46E56E-54D0-4B2E-4A51-2B9770CDBADF}"/>
            </ac:picMkLst>
          </pc:picChg>
          <pc:picChg chg="mod">
            <ac:chgData name="Emilie Laurent" userId="52e3c931-a6f3-44cf-8d03-204ce12ef071" providerId="ADAL" clId="{2E363B3C-04E8-4979-A8B8-53C694B8024B}" dt="2026-02-02T13:43:12.854" v="11" actId="1076"/>
            <ac:picMkLst>
              <pc:docMk/>
              <pc:sldMasterMk cId="2766815526" sldId="2147483662"/>
              <pc:sldLayoutMk cId="1340433865" sldId="2147483664"/>
              <ac:picMk id="7" creationId="{00000000-0000-0000-0000-000000000000}"/>
            </ac:picMkLst>
          </pc:picChg>
          <pc:picChg chg="del">
            <ac:chgData name="Emilie Laurent" userId="52e3c931-a6f3-44cf-8d03-204ce12ef071" providerId="ADAL" clId="{2E363B3C-04E8-4979-A8B8-53C694B8024B}" dt="2026-02-02T13:43:19.264" v="13" actId="478"/>
            <ac:picMkLst>
              <pc:docMk/>
              <pc:sldMasterMk cId="2766815526" sldId="2147483662"/>
              <pc:sldLayoutMk cId="1340433865" sldId="2147483664"/>
              <ac:picMk id="8" creationId="{1812E441-733E-B719-35B0-B1BF7D86F0BB}"/>
            </ac:picMkLst>
          </pc:picChg>
          <pc:picChg chg="add mod">
            <ac:chgData name="Emilie Laurent" userId="52e3c931-a6f3-44cf-8d03-204ce12ef071" providerId="ADAL" clId="{2E363B3C-04E8-4979-A8B8-53C694B8024B}" dt="2026-02-02T13:44:10.350" v="24" actId="1076"/>
            <ac:picMkLst>
              <pc:docMk/>
              <pc:sldMasterMk cId="2766815526" sldId="2147483662"/>
              <pc:sldLayoutMk cId="1340433865" sldId="2147483664"/>
              <ac:picMk id="11" creationId="{E4A9DADB-D12D-C518-5DB8-175718B7B1A1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DCECA-3682-4524-90A0-64889A54E0FF}" type="datetimeFigureOut">
              <a:rPr lang="fr-FR" smtClean="0"/>
              <a:t>02/02/2026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D8849-2F9E-470F-99FE-A311EA93C4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5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F922D62F-F4B4-715C-10B0-580223B43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3DCA1DDB-0B27-FF0D-FE83-653C58631E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138" y="5499363"/>
            <a:ext cx="2377440" cy="816864"/>
          </a:xfrm>
          <a:prstGeom prst="rect">
            <a:avLst/>
          </a:prstGeom>
        </p:spPr>
      </p:pic>
      <p:pic>
        <p:nvPicPr>
          <p:cNvPr id="11" name="Image 1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E4A9DADB-D12D-C518-5DB8-175718B7B1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138" y="5499363"/>
            <a:ext cx="3072384" cy="81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41F29F16-56D2-BF46-B65D-09C388B2B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0"/>
            <a:ext cx="8641935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09B0C8C-F768-E29A-7BD2-7A99E17D2543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B2F5DD4-866A-8AE2-61EB-6CA1D3AFE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812EA78-6355-A080-3ED2-3A4048E64F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0555" y="0"/>
            <a:ext cx="8641935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0A625C2-225D-8F68-869F-33F3B76E5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02/02/2026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megreg-my.sharepoint.com/personal/emilie_laurent_smegreg_org/Documents/Bureau/SMEGREG/DATATION/Reunion%2024%2009%20-%20el/SMEGREG%20Maquette_ss%20titrage_v24.mp4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svg"/><Relationship Id="rId10" Type="http://schemas.openxmlformats.org/officeDocument/2006/relationships/hyperlink" Target="https://www.publicdomainpictures.net/en/view-image.php?image=228950&amp;picture=cell-phone-in-hand" TargetMode="External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tutos/Chasse%20d'eau%20double%20commande_v05.mp4" TargetMode="External"/><Relationship Id="rId13" Type="http://schemas.openxmlformats.org/officeDocument/2006/relationships/image" Target="../media/image21.png"/><Relationship Id="rId18" Type="http://schemas.openxmlformats.org/officeDocument/2006/relationships/hyperlink" Target="tutos/douche_antigaspi.mp4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hyperlink" Target="tutos/vaisselle%20%20pro%20bassine.mp4" TargetMode="External"/><Relationship Id="rId17" Type="http://schemas.openxmlformats.org/officeDocument/2006/relationships/image" Target="../media/image23.png"/><Relationship Id="rId2" Type="http://schemas.openxmlformats.org/officeDocument/2006/relationships/hyperlink" Target="tutos/Le%20Mousseur%20le%20juste%20debit.mp4" TargetMode="External"/><Relationship Id="rId16" Type="http://schemas.openxmlformats.org/officeDocument/2006/relationships/hyperlink" Target="tutos/Machine%20Maline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tutos/Regulateur%20de%20debit.mp4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hyperlink" Target="tutos/Recuperateur%20d%20eau.mp4" TargetMode="External"/><Relationship Id="rId19" Type="http://schemas.openxmlformats.org/officeDocument/2006/relationships/image" Target="../media/image24.png"/><Relationship Id="rId4" Type="http://schemas.openxmlformats.org/officeDocument/2006/relationships/hyperlink" Target="tutos/Pommeau.mp4" TargetMode="External"/><Relationship Id="rId9" Type="http://schemas.openxmlformats.org/officeDocument/2006/relationships/image" Target="../media/image19.png"/><Relationship Id="rId14" Type="http://schemas.openxmlformats.org/officeDocument/2006/relationships/hyperlink" Target="tutos/les%20fuites%20en%20fuite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Campagne sensibilisation "âge de l'eau du robinet"</a:t>
            </a:r>
            <a:endParaRPr lang="fr-FR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9 février 2026</a:t>
            </a:r>
          </a:p>
        </p:txBody>
      </p:sp>
    </p:spTree>
    <p:extLst>
      <p:ext uri="{BB962C8B-B14F-4D97-AF65-F5344CB8AC3E}">
        <p14:creationId xmlns:p14="http://schemas.microsoft.com/office/powerpoint/2010/main" val="2137108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A86494C-A090-B78B-EF6C-D82FF36C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49D6015-E127-852A-E080-4CCABA75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Campagne sensibilisation : les vidéos </a:t>
            </a:r>
            <a:r>
              <a:rPr lang="fr-FR" sz="2800" dirty="0" err="1"/>
              <a:t>tutorielles</a:t>
            </a:r>
            <a:endParaRPr lang="fr-FR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A4A83B-2BC0-56B7-26A6-40A705C80D12}"/>
              </a:ext>
            </a:extLst>
          </p:cNvPr>
          <p:cNvSpPr txBox="1"/>
          <p:nvPr/>
        </p:nvSpPr>
        <p:spPr>
          <a:xfrm>
            <a:off x="194984" y="1371891"/>
            <a:ext cx="115118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1341A1"/>
                </a:solidFill>
              </a:rPr>
              <a:t>Une campagne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400" dirty="0">
                <a:solidFill>
                  <a:srgbClr val="1341A1"/>
                </a:solidFill>
              </a:rPr>
              <a:t>vidéo dédiée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aux équipements hydro-économes et écogestes</a:t>
            </a:r>
            <a:r>
              <a:rPr lang="fr-FR" sz="2400" dirty="0">
                <a:solidFill>
                  <a:srgbClr val="1341A1"/>
                </a:solidFill>
              </a:rPr>
              <a:t>, déclinée de la campagne globale « Age de l’eau » </a:t>
            </a:r>
          </a:p>
          <a:p>
            <a:r>
              <a:rPr lang="fr-FR" sz="2400" dirty="0">
                <a:solidFill>
                  <a:srgbClr val="1341A1"/>
                </a:solidFill>
              </a:rPr>
              <a:t>avec une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reprise de la mascotte</a:t>
            </a:r>
            <a:r>
              <a:rPr lang="fr-FR" sz="2400" dirty="0">
                <a:solidFill>
                  <a:srgbClr val="1341A1"/>
                </a:solidFill>
              </a:rPr>
              <a:t>, restylisée aux usages modernes en intro, réutilisée en </a:t>
            </a:r>
            <a:r>
              <a:rPr lang="fr-FR" sz="2400" dirty="0" err="1">
                <a:solidFill>
                  <a:srgbClr val="1341A1"/>
                </a:solidFill>
              </a:rPr>
              <a:t>outro</a:t>
            </a:r>
            <a:r>
              <a:rPr lang="fr-FR" sz="2400" dirty="0">
                <a:solidFill>
                  <a:srgbClr val="1341A1"/>
                </a:solidFill>
              </a:rPr>
              <a:t> de chaque vidéo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20A9077-ABD0-3EDC-0D63-9374C2E2F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84" y="951391"/>
            <a:ext cx="94619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Une série de vidéos </a:t>
            </a:r>
            <a:r>
              <a:rPr lang="fr-FR" sz="2400" b="1" u="sng" dirty="0" err="1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tutorielles</a:t>
            </a: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lancée en janvier 2026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 11" descr="Une image contenant mammifère, clipart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37B27F0-494A-4258-EB68-B295CD11D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4" t="7043" b="5088"/>
          <a:stretch>
            <a:fillRect/>
          </a:stretch>
        </p:blipFill>
        <p:spPr>
          <a:xfrm>
            <a:off x="6572516" y="2858143"/>
            <a:ext cx="2399773" cy="3498208"/>
          </a:xfrm>
          <a:prstGeom prst="rect">
            <a:avLst/>
          </a:prstGeom>
        </p:spPr>
      </p:pic>
      <p:pic>
        <p:nvPicPr>
          <p:cNvPr id="9" name="Image 8">
            <a:hlinkClick r:id="rId3"/>
            <a:extLst>
              <a:ext uri="{FF2B5EF4-FFF2-40B4-BE49-F238E27FC236}">
                <a16:creationId xmlns:a16="http://schemas.microsoft.com/office/drawing/2014/main" id="{112EDBA6-9CAB-7095-2CD9-C520AA8757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396" t="34879" r="27336" b="-1"/>
          <a:stretch>
            <a:fillRect/>
          </a:stretch>
        </p:blipFill>
        <p:spPr>
          <a:xfrm>
            <a:off x="2720168" y="3362051"/>
            <a:ext cx="2899317" cy="3074073"/>
          </a:xfrm>
          <a:prstGeom prst="rect">
            <a:avLst/>
          </a:prstGeom>
        </p:spPr>
      </p:pic>
      <p:sp>
        <p:nvSpPr>
          <p:cNvPr id="2" name="Flèche : courbe vers le bas 1">
            <a:extLst>
              <a:ext uri="{FF2B5EF4-FFF2-40B4-BE49-F238E27FC236}">
                <a16:creationId xmlns:a16="http://schemas.microsoft.com/office/drawing/2014/main" id="{12D65824-14B5-C68C-B0C3-A343E054AA52}"/>
              </a:ext>
            </a:extLst>
          </p:cNvPr>
          <p:cNvSpPr/>
          <p:nvPr/>
        </p:nvSpPr>
        <p:spPr>
          <a:xfrm>
            <a:off x="5285678" y="2752634"/>
            <a:ext cx="2062975" cy="609417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18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Une image contenant texte, dessin humoristique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6F29537C-EF35-7584-2510-CF6DB8A70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1643" y="1001778"/>
            <a:ext cx="10348714" cy="5209451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489DC3C-1E51-769F-BD91-3EBF544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56501F6-AA83-2D1F-E8E6-949E797AD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tx2"/>
                </a:solidFill>
              </a:rPr>
              <a:t>Les vidéo </a:t>
            </a:r>
            <a:r>
              <a:rPr lang="fr-FR" sz="2800" dirty="0" err="1">
                <a:solidFill>
                  <a:schemeClr val="tx2"/>
                </a:solidFill>
              </a:rPr>
              <a:t>tutorielles</a:t>
            </a:r>
            <a:r>
              <a:rPr lang="fr-FR" sz="2800" dirty="0">
                <a:solidFill>
                  <a:schemeClr val="tx2"/>
                </a:solidFill>
              </a:rPr>
              <a:t> : la série complète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2521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374980" y="0"/>
            <a:ext cx="8641935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2800" dirty="0">
                <a:solidFill>
                  <a:schemeClr val="tx2"/>
                </a:solidFill>
              </a:rPr>
              <a:t>Diffusion : les vidéos déjà en ligne </a:t>
            </a:r>
            <a:endParaRPr lang="en-US" sz="2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texte, capture d’écran, conception, Marque&#10;&#10;Le contenu généré par l’IA peut être incorrect.">
            <a:extLst>
              <a:ext uri="{FF2B5EF4-FFF2-40B4-BE49-F238E27FC236}">
                <a16:creationId xmlns:a16="http://schemas.microsoft.com/office/drawing/2014/main" id="{1003FA03-FD32-49B5-6BF1-BB41A7193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0" y="1007363"/>
            <a:ext cx="2524593" cy="1419150"/>
          </a:xfrm>
          <a:prstGeom prst="rect">
            <a:avLst/>
          </a:prstGeom>
        </p:spPr>
      </p:pic>
      <p:pic>
        <p:nvPicPr>
          <p:cNvPr id="7" name="Image 6" descr="Une image contenant texte, conception, clé, outil&#10;&#10;Le contenu généré par l’IA peut être incorrect.">
            <a:extLst>
              <a:ext uri="{FF2B5EF4-FFF2-40B4-BE49-F238E27FC236}">
                <a16:creationId xmlns:a16="http://schemas.microsoft.com/office/drawing/2014/main" id="{793D9261-4ED4-B879-B5F4-92314400F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75" y="998457"/>
            <a:ext cx="2524594" cy="1419616"/>
          </a:xfrm>
          <a:prstGeom prst="rect">
            <a:avLst/>
          </a:prstGeom>
        </p:spPr>
      </p:pic>
      <p:pic>
        <p:nvPicPr>
          <p:cNvPr id="9" name="Image 8" descr="Une image contenant cylindre&#10;&#10;Le contenu généré par l’IA peut être incorrect.">
            <a:extLst>
              <a:ext uri="{FF2B5EF4-FFF2-40B4-BE49-F238E27FC236}">
                <a16:creationId xmlns:a16="http://schemas.microsoft.com/office/drawing/2014/main" id="{DB54F3ED-6216-7D30-4A49-7B9EC1896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420" y="1009939"/>
            <a:ext cx="2524593" cy="1413997"/>
          </a:xfrm>
          <a:prstGeom prst="rect">
            <a:avLst/>
          </a:prstGeom>
        </p:spPr>
      </p:pic>
      <p:pic>
        <p:nvPicPr>
          <p:cNvPr id="12" name="Image 11" descr="Une image contenant texte, capture d’écran, conception, internet&#10;&#10;Le contenu généré par l’IA peut être incorrect.">
            <a:extLst>
              <a:ext uri="{FF2B5EF4-FFF2-40B4-BE49-F238E27FC236}">
                <a16:creationId xmlns:a16="http://schemas.microsoft.com/office/drawing/2014/main" id="{0D66E190-479A-9CD0-ED82-817895BD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82" y="2502481"/>
            <a:ext cx="2524593" cy="1425962"/>
          </a:xfrm>
          <a:prstGeom prst="rect">
            <a:avLst/>
          </a:prstGeom>
        </p:spPr>
      </p:pic>
      <p:pic>
        <p:nvPicPr>
          <p:cNvPr id="14" name="Image 13" descr="Une image contenant cha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E9FC1EA-61BE-3C19-FC22-5CD273AC72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76" y="4226422"/>
            <a:ext cx="2524593" cy="1414369"/>
          </a:xfrm>
          <a:prstGeom prst="rect">
            <a:avLst/>
          </a:prstGeom>
        </p:spPr>
      </p:pic>
      <p:pic>
        <p:nvPicPr>
          <p:cNvPr id="16" name="Image 15" descr="Une image contenant texte, clipart, logo, conception&#10;&#10;Le contenu généré par l’IA peut être incorrect.">
            <a:extLst>
              <a:ext uri="{FF2B5EF4-FFF2-40B4-BE49-F238E27FC236}">
                <a16:creationId xmlns:a16="http://schemas.microsoft.com/office/drawing/2014/main" id="{6FF8C780-D62B-9B91-C3FD-BC656CB284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9" y="4331156"/>
            <a:ext cx="2524594" cy="1416692"/>
          </a:xfrm>
          <a:prstGeom prst="rect">
            <a:avLst/>
          </a:prstGeom>
        </p:spPr>
      </p:pic>
      <p:pic>
        <p:nvPicPr>
          <p:cNvPr id="18" name="Image 17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E8C6952E-6272-06DD-A12D-0323DE2C75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9" y="2511751"/>
            <a:ext cx="2524594" cy="1416692"/>
          </a:xfrm>
          <a:prstGeom prst="rect">
            <a:avLst/>
          </a:prstGeom>
        </p:spPr>
      </p:pic>
      <p:pic>
        <p:nvPicPr>
          <p:cNvPr id="20" name="Image 19" descr="Une image contenant texte, capture d’écran, conception, électroménager&#10;&#10;Le contenu généré par l’IA peut être incorrect.">
            <a:extLst>
              <a:ext uri="{FF2B5EF4-FFF2-40B4-BE49-F238E27FC236}">
                <a16:creationId xmlns:a16="http://schemas.microsoft.com/office/drawing/2014/main" id="{5EE55736-DDA9-B84A-A1F2-68504693D6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81" y="4223279"/>
            <a:ext cx="2524593" cy="1417512"/>
          </a:xfrm>
          <a:prstGeom prst="rect">
            <a:avLst/>
          </a:prstGeom>
        </p:spPr>
      </p:pic>
      <p:pic>
        <p:nvPicPr>
          <p:cNvPr id="22" name="Image 21" descr="Une image contenant pot de fleurs, plante d’intérieur, vase, plante&#10;&#10;Le contenu généré par l’IA peut être incorrect.">
            <a:extLst>
              <a:ext uri="{FF2B5EF4-FFF2-40B4-BE49-F238E27FC236}">
                <a16:creationId xmlns:a16="http://schemas.microsoft.com/office/drawing/2014/main" id="{9A357031-D553-F262-23B1-E48ADBB71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513" y="2511751"/>
            <a:ext cx="2560556" cy="1436976"/>
          </a:xfrm>
          <a:prstGeom prst="rect">
            <a:avLst/>
          </a:prstGeom>
        </p:spPr>
      </p:pic>
      <p:sp>
        <p:nvSpPr>
          <p:cNvPr id="41" name="Espace réservé du contenu 1">
            <a:extLst>
              <a:ext uri="{FF2B5EF4-FFF2-40B4-BE49-F238E27FC236}">
                <a16:creationId xmlns:a16="http://schemas.microsoft.com/office/drawing/2014/main" id="{3DD8319E-1864-34FD-8086-82BDD52A3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690" y="1868978"/>
            <a:ext cx="3477999" cy="3767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Les vidéos déjà en ligne : 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Mousseur : le juste débit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Pommeau : le jet adapté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Régulateur : le flux détendu 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WC : 2 boutons, 0 hésitation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2ème vie, + d'économie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les fuites en fuite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la maison éco d'eau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vaisselle : pro bassine !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vaisselle : maline machine</a:t>
            </a:r>
          </a:p>
          <a:p>
            <a:pPr marL="180000" indent="-324000" fontAlgn="base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/>
              <a:t>la douche antigaspi</a:t>
            </a:r>
            <a:endParaRPr lang="fr-FR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908DF07-FEA4-3EE3-42BB-2A6D72405546}"/>
              </a:ext>
            </a:extLst>
          </p:cNvPr>
          <p:cNvSpPr txBox="1">
            <a:spLocks/>
          </p:cNvSpPr>
          <p:nvPr/>
        </p:nvSpPr>
        <p:spPr>
          <a:xfrm>
            <a:off x="3577318" y="6102368"/>
            <a:ext cx="6237258" cy="619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Sur les sites </a:t>
            </a:r>
            <a:r>
              <a:rPr lang="fr-FR" sz="2200" dirty="0">
                <a:solidFill>
                  <a:schemeClr val="tx2"/>
                </a:solidFill>
              </a:rPr>
              <a:t>smegreg.org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et </a:t>
            </a:r>
            <a:r>
              <a:rPr lang="fr-FR" sz="2200" dirty="0">
                <a:solidFill>
                  <a:schemeClr val="tx2"/>
                </a:solidFill>
              </a:rPr>
              <a:t>jeconomiseleau.org</a:t>
            </a:r>
            <a:endParaRPr lang="fr-F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55C990B-5B4E-08EF-4B23-5EC418B0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8ECBB48-D657-ACC1-C4AC-807C082DD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solidFill>
                  <a:schemeClr val="tx2"/>
                </a:solidFill>
              </a:rPr>
              <a:t>La diffusion sur les réseaux du SMEGREG</a:t>
            </a:r>
            <a:endParaRPr lang="fr-FR" dirty="0"/>
          </a:p>
        </p:txBody>
      </p:sp>
      <p:pic>
        <p:nvPicPr>
          <p:cNvPr id="8" name="Image 7" descr="Une image contenant texte, capture d’écran, Site web, Page web&#10;&#10;Le contenu généré par l’IA peut être incorrect.">
            <a:extLst>
              <a:ext uri="{FF2B5EF4-FFF2-40B4-BE49-F238E27FC236}">
                <a16:creationId xmlns:a16="http://schemas.microsoft.com/office/drawing/2014/main" id="{44149EC4-0440-E048-8900-2BCEE9765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16" t="7144"/>
          <a:stretch>
            <a:fillRect/>
          </a:stretch>
        </p:blipFill>
        <p:spPr>
          <a:xfrm>
            <a:off x="71588" y="1043303"/>
            <a:ext cx="6249923" cy="3832099"/>
          </a:xfrm>
          <a:prstGeom prst="rect">
            <a:avLst/>
          </a:prstGeom>
        </p:spPr>
      </p:pic>
      <p:pic>
        <p:nvPicPr>
          <p:cNvPr id="11" name="Espace réservé du contenu 5" descr="Une image contenant texte, capture d’écran, logiciel, Téléphone mobile&#10;&#10;Le contenu généré par l’IA peut être incorrect.">
            <a:extLst>
              <a:ext uri="{FF2B5EF4-FFF2-40B4-BE49-F238E27FC236}">
                <a16:creationId xmlns:a16="http://schemas.microsoft.com/office/drawing/2014/main" id="{39EACAFF-8A0C-9320-7F97-6EFBFA288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08" y="3884450"/>
            <a:ext cx="2904536" cy="246058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EA59230-8D00-62E3-5035-507EBBB8BC0C}"/>
              </a:ext>
            </a:extLst>
          </p:cNvPr>
          <p:cNvSpPr txBox="1"/>
          <p:nvPr/>
        </p:nvSpPr>
        <p:spPr>
          <a:xfrm>
            <a:off x="401442" y="5401905"/>
            <a:ext cx="49195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Sur la page d’accueil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YouTube</a:t>
            </a:r>
            <a:r>
              <a:rPr lang="fr-FR" dirty="0">
                <a:solidFill>
                  <a:srgbClr val="1341A1"/>
                </a:solidFill>
              </a:rPr>
              <a:t> </a:t>
            </a:r>
          </a:p>
          <a:p>
            <a:r>
              <a:rPr lang="fr-FR" dirty="0">
                <a:solidFill>
                  <a:srgbClr val="1341A1"/>
                </a:solidFill>
              </a:rPr>
              <a:t> </a:t>
            </a:r>
          </a:p>
          <a:p>
            <a:pPr lvl="2"/>
            <a:r>
              <a:rPr lang="fr-FR" dirty="0">
                <a:solidFill>
                  <a:srgbClr val="1341A1"/>
                </a:solidFill>
              </a:rPr>
              <a:t>Et dans une Playlist dédiée</a:t>
            </a:r>
          </a:p>
        </p:txBody>
      </p:sp>
      <p:pic>
        <p:nvPicPr>
          <p:cNvPr id="14" name="Graphique 13" descr="Flèche haut avec un remplissage uni">
            <a:extLst>
              <a:ext uri="{FF2B5EF4-FFF2-40B4-BE49-F238E27FC236}">
                <a16:creationId xmlns:a16="http://schemas.microsoft.com/office/drawing/2014/main" id="{085D8F2E-E52A-F4FA-3A8F-C1E763278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1006" y="5354083"/>
            <a:ext cx="574135" cy="365125"/>
          </a:xfrm>
          <a:prstGeom prst="rect">
            <a:avLst/>
          </a:prstGeom>
        </p:spPr>
      </p:pic>
      <p:pic>
        <p:nvPicPr>
          <p:cNvPr id="15" name="Graphique 14" descr="Flèche haut avec un remplissage uni">
            <a:extLst>
              <a:ext uri="{FF2B5EF4-FFF2-40B4-BE49-F238E27FC236}">
                <a16:creationId xmlns:a16="http://schemas.microsoft.com/office/drawing/2014/main" id="{83C1BF1B-468F-5C89-F62A-F54497AC6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603568" y="5681007"/>
            <a:ext cx="574135" cy="365125"/>
          </a:xfrm>
          <a:prstGeom prst="rect">
            <a:avLst/>
          </a:prstGeom>
        </p:spPr>
      </p:pic>
      <p:pic>
        <p:nvPicPr>
          <p:cNvPr id="17" name="Image 16" descr="Une image contenant texte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3CE71931-FC8F-09AF-2253-92A5C583C7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955" y="4754471"/>
            <a:ext cx="1639917" cy="1784442"/>
          </a:xfrm>
          <a:prstGeom prst="rect">
            <a:avLst/>
          </a:prstGeom>
        </p:spPr>
      </p:pic>
      <p:pic>
        <p:nvPicPr>
          <p:cNvPr id="21" name="Image 20" descr="Une image contenant texte, capture d’écran, Publicité en ligne, conception&#10;&#10;Le contenu généré par l’IA peut être incorrect.">
            <a:extLst>
              <a:ext uri="{FF2B5EF4-FFF2-40B4-BE49-F238E27FC236}">
                <a16:creationId xmlns:a16="http://schemas.microsoft.com/office/drawing/2014/main" id="{49782F3E-9AA8-49D4-661F-AA7FBBCEB5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04" y="2875794"/>
            <a:ext cx="1622221" cy="1743150"/>
          </a:xfrm>
          <a:prstGeom prst="rect">
            <a:avLst/>
          </a:prstGeom>
        </p:spPr>
      </p:pic>
      <p:pic>
        <p:nvPicPr>
          <p:cNvPr id="23" name="Image 22" descr="Une image contenant texte, capture d’écran, Marque, Site web&#10;&#10;Le contenu généré par l’IA peut être incorrect.">
            <a:extLst>
              <a:ext uri="{FF2B5EF4-FFF2-40B4-BE49-F238E27FC236}">
                <a16:creationId xmlns:a16="http://schemas.microsoft.com/office/drawing/2014/main" id="{DACD2777-1E97-0D31-76C0-CABB3077A7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300" y="954698"/>
            <a:ext cx="1639918" cy="1737251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A7BFA712-562C-1861-9314-A954C1D6B026}"/>
              </a:ext>
            </a:extLst>
          </p:cNvPr>
          <p:cNvGrpSpPr/>
          <p:nvPr/>
        </p:nvGrpSpPr>
        <p:grpSpPr>
          <a:xfrm>
            <a:off x="7473811" y="2741169"/>
            <a:ext cx="2660372" cy="2654464"/>
            <a:chOff x="7695491" y="1806185"/>
            <a:chExt cx="2051825" cy="2122814"/>
          </a:xfrm>
        </p:grpSpPr>
        <p:pic>
          <p:nvPicPr>
            <p:cNvPr id="25" name="Image 24" descr="Une image contenant Téléphone mobile, gadget, Appareil de communications portable, texte&#10;&#10;Le contenu généré par l’IA peut être incorrect.">
              <a:extLst>
                <a:ext uri="{FF2B5EF4-FFF2-40B4-BE49-F238E27FC236}">
                  <a16:creationId xmlns:a16="http://schemas.microsoft.com/office/drawing/2014/main" id="{1E71CE01-E5AB-DB20-F216-07385B8B6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rcRect l="16713" t="12217" r="15739" b="13960"/>
            <a:stretch>
              <a:fillRect/>
            </a:stretch>
          </p:blipFill>
          <p:spPr>
            <a:xfrm>
              <a:off x="7695491" y="1806185"/>
              <a:ext cx="2051825" cy="2122814"/>
            </a:xfrm>
            <a:prstGeom prst="rect">
              <a:avLst/>
            </a:prstGeom>
          </p:spPr>
        </p:pic>
        <p:pic>
          <p:nvPicPr>
            <p:cNvPr id="26" name="Image 25" descr="Une image contenant texte, capture d’écran, logiciel, Police&#10;&#10;Le contenu généré par l’IA peut être incorrect.">
              <a:extLst>
                <a:ext uri="{FF2B5EF4-FFF2-40B4-BE49-F238E27FC236}">
                  <a16:creationId xmlns:a16="http://schemas.microsoft.com/office/drawing/2014/main" id="{F3B147A0-973F-524C-58C2-952417FDB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6327" y="2126019"/>
              <a:ext cx="872934" cy="940566"/>
            </a:xfrm>
            <a:prstGeom prst="rect">
              <a:avLst/>
            </a:prstGeom>
          </p:spPr>
        </p:pic>
        <p:pic>
          <p:nvPicPr>
            <p:cNvPr id="27" name="Image 26" descr="Une image contenant texte, capture d’écran, Publicité en ligne, conception&#10;&#10;Le contenu généré par l’IA peut être incorrect.">
              <a:extLst>
                <a:ext uri="{FF2B5EF4-FFF2-40B4-BE49-F238E27FC236}">
                  <a16:creationId xmlns:a16="http://schemas.microsoft.com/office/drawing/2014/main" id="{6216499D-1A3A-8B23-E890-CA5AE3B90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933"/>
            <a:stretch>
              <a:fillRect/>
            </a:stretch>
          </p:blipFill>
          <p:spPr>
            <a:xfrm>
              <a:off x="8326327" y="3052346"/>
              <a:ext cx="872934" cy="582193"/>
            </a:xfrm>
            <a:prstGeom prst="rect">
              <a:avLst/>
            </a:prstGeom>
          </p:spPr>
        </p:pic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F8F1BFD5-B9FD-0C2A-8AA7-C4A31AA0A358}"/>
              </a:ext>
            </a:extLst>
          </p:cNvPr>
          <p:cNvSpPr txBox="1"/>
          <p:nvPr/>
        </p:nvSpPr>
        <p:spPr>
          <a:xfrm>
            <a:off x="8129257" y="1713051"/>
            <a:ext cx="1622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Sur la page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LinkedIn</a:t>
            </a:r>
            <a:r>
              <a:rPr lang="fr-FR" dirty="0">
                <a:solidFill>
                  <a:srgbClr val="1341A1"/>
                </a:solidFill>
              </a:rPr>
              <a:t> </a:t>
            </a:r>
          </a:p>
          <a:p>
            <a:r>
              <a:rPr lang="fr-FR" dirty="0">
                <a:solidFill>
                  <a:srgbClr val="1341A1"/>
                </a:solidFill>
              </a:rPr>
              <a:t>du SMEGREG</a:t>
            </a:r>
          </a:p>
        </p:txBody>
      </p:sp>
    </p:spTree>
    <p:extLst>
      <p:ext uri="{BB962C8B-B14F-4D97-AF65-F5344CB8AC3E}">
        <p14:creationId xmlns:p14="http://schemas.microsoft.com/office/powerpoint/2010/main" val="514324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e Mousseur_v09">
            <a:hlinkClick r:id="" action="ppaction://media"/>
            <a:extLst>
              <a:ext uri="{FF2B5EF4-FFF2-40B4-BE49-F238E27FC236}">
                <a16:creationId xmlns:a16="http://schemas.microsoft.com/office/drawing/2014/main" id="{9C42E930-20F1-5EF4-FE70-2A5597F8284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523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3CC6078-AAD6-49CD-671C-51769D2E6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969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CDCF5-E256-67D6-EF9C-C9363F98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BE61D87-3F35-89EA-E039-A8050ACB0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7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4C1A82F-2768-C51E-D95F-099DF7553B22}"/>
              </a:ext>
            </a:extLst>
          </p:cNvPr>
          <p:cNvSpPr txBox="1">
            <a:spLocks/>
          </p:cNvSpPr>
          <p:nvPr/>
        </p:nvSpPr>
        <p:spPr>
          <a:xfrm>
            <a:off x="2374980" y="0"/>
            <a:ext cx="8641935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2800" dirty="0">
                <a:solidFill>
                  <a:schemeClr val="tx2"/>
                </a:solidFill>
              </a:rPr>
              <a:t>Diffusion : les vidéos déjà en ligne </a:t>
            </a:r>
            <a:endParaRPr lang="en-US" sz="25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texte, capture d’écran, conception, Marque&#10;&#10;Le contenu généré par l’IA peut être incorrect.">
            <a:hlinkClick r:id="rId2" action="ppaction://hlinkfile"/>
            <a:extLst>
              <a:ext uri="{FF2B5EF4-FFF2-40B4-BE49-F238E27FC236}">
                <a16:creationId xmlns:a16="http://schemas.microsoft.com/office/drawing/2014/main" id="{6E4C97F6-ECC1-F70A-6792-A758ED5FA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29" y="1442261"/>
            <a:ext cx="2524593" cy="1419150"/>
          </a:xfrm>
          <a:prstGeom prst="rect">
            <a:avLst/>
          </a:prstGeom>
        </p:spPr>
      </p:pic>
      <p:pic>
        <p:nvPicPr>
          <p:cNvPr id="7" name="Image 6" descr="Une image contenant texte, conception, clé, outil&#10;&#10;Le contenu généré par l’IA peut être incorrect.">
            <a:hlinkClick r:id="rId4" action="ppaction://hlinkfile"/>
            <a:extLst>
              <a:ext uri="{FF2B5EF4-FFF2-40B4-BE49-F238E27FC236}">
                <a16:creationId xmlns:a16="http://schemas.microsoft.com/office/drawing/2014/main" id="{CCF2C81E-D0E7-4B47-37CD-23E64A11B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914" y="1433355"/>
            <a:ext cx="2524594" cy="1419616"/>
          </a:xfrm>
          <a:prstGeom prst="rect">
            <a:avLst/>
          </a:prstGeom>
        </p:spPr>
      </p:pic>
      <p:pic>
        <p:nvPicPr>
          <p:cNvPr id="9" name="Image 8" descr="Une image contenant cylindre&#10;&#10;Le contenu généré par l’IA peut être incorrect.">
            <a:hlinkClick r:id="rId6" action="ppaction://hlinkfile"/>
            <a:extLst>
              <a:ext uri="{FF2B5EF4-FFF2-40B4-BE49-F238E27FC236}">
                <a16:creationId xmlns:a16="http://schemas.microsoft.com/office/drawing/2014/main" id="{C3F1A1BB-130E-5DDD-EC27-66DE64C15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859" y="1444837"/>
            <a:ext cx="2524593" cy="1413997"/>
          </a:xfrm>
          <a:prstGeom prst="rect">
            <a:avLst/>
          </a:prstGeom>
        </p:spPr>
      </p:pic>
      <p:pic>
        <p:nvPicPr>
          <p:cNvPr id="12" name="Image 11" descr="Une image contenant texte, capture d’écran, conception, internet&#10;&#10;Le contenu généré par l’IA peut être incorrect.">
            <a:hlinkClick r:id="rId8" action="ppaction://hlinkfile"/>
            <a:extLst>
              <a:ext uri="{FF2B5EF4-FFF2-40B4-BE49-F238E27FC236}">
                <a16:creationId xmlns:a16="http://schemas.microsoft.com/office/drawing/2014/main" id="{B26B54E9-323A-0193-1034-CDF09C8E3E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21" y="2937379"/>
            <a:ext cx="2524593" cy="1425962"/>
          </a:xfrm>
          <a:prstGeom prst="rect">
            <a:avLst/>
          </a:prstGeom>
        </p:spPr>
      </p:pic>
      <p:pic>
        <p:nvPicPr>
          <p:cNvPr id="14" name="Image 13" descr="Une image contenant chat, dessin humoristique&#10;&#10;Le contenu généré par l’IA peut être incorrect.">
            <a:hlinkClick r:id="rId10" action="ppaction://hlinkfile"/>
            <a:extLst>
              <a:ext uri="{FF2B5EF4-FFF2-40B4-BE49-F238E27FC236}">
                <a16:creationId xmlns:a16="http://schemas.microsoft.com/office/drawing/2014/main" id="{6BAAC2AC-1ECD-8492-89FD-888AFEB9D2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915" y="4661320"/>
            <a:ext cx="2524593" cy="1414369"/>
          </a:xfrm>
          <a:prstGeom prst="rect">
            <a:avLst/>
          </a:prstGeom>
        </p:spPr>
      </p:pic>
      <p:pic>
        <p:nvPicPr>
          <p:cNvPr id="16" name="Image 15" descr="Une image contenant texte, clipart, logo, conception&#10;&#10;Le contenu généré par l’IA peut être incorrect.">
            <a:hlinkClick r:id="rId12" action="ppaction://hlinkfile"/>
            <a:extLst>
              <a:ext uri="{FF2B5EF4-FFF2-40B4-BE49-F238E27FC236}">
                <a16:creationId xmlns:a16="http://schemas.microsoft.com/office/drawing/2014/main" id="{A14DCFB1-71CC-E74F-8E49-F22B1A1726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28" y="4766054"/>
            <a:ext cx="2524594" cy="1416692"/>
          </a:xfrm>
          <a:prstGeom prst="rect">
            <a:avLst/>
          </a:prstGeom>
        </p:spPr>
      </p:pic>
      <p:pic>
        <p:nvPicPr>
          <p:cNvPr id="18" name="Image 17" descr="Une image contenant capture d’écran, conception&#10;&#10;Le contenu généré par l’IA peut être incorrect.">
            <a:hlinkClick r:id="rId14" action="ppaction://hlinkfile"/>
            <a:extLst>
              <a:ext uri="{FF2B5EF4-FFF2-40B4-BE49-F238E27FC236}">
                <a16:creationId xmlns:a16="http://schemas.microsoft.com/office/drawing/2014/main" id="{C8FC03DD-E17F-31E8-6481-8AA571D993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28" y="2946649"/>
            <a:ext cx="2524594" cy="1416692"/>
          </a:xfrm>
          <a:prstGeom prst="rect">
            <a:avLst/>
          </a:prstGeom>
        </p:spPr>
      </p:pic>
      <p:pic>
        <p:nvPicPr>
          <p:cNvPr id="20" name="Image 19" descr="Une image contenant texte, capture d’écran, conception, électroménager&#10;&#10;Le contenu généré par l’IA peut être incorrect.">
            <a:hlinkClick r:id="rId16" action="ppaction://hlinkfile"/>
            <a:extLst>
              <a:ext uri="{FF2B5EF4-FFF2-40B4-BE49-F238E27FC236}">
                <a16:creationId xmlns:a16="http://schemas.microsoft.com/office/drawing/2014/main" id="{99EE1EAA-2D0B-0069-ADF5-ABF4EA8D12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220" y="4658177"/>
            <a:ext cx="2524593" cy="1417512"/>
          </a:xfrm>
          <a:prstGeom prst="rect">
            <a:avLst/>
          </a:prstGeom>
        </p:spPr>
      </p:pic>
      <p:pic>
        <p:nvPicPr>
          <p:cNvPr id="22" name="Image 21" descr="Une image contenant pot de fleurs, plante d’intérieur, vase, plante&#10;&#10;Le contenu généré par l’IA peut être incorrect.">
            <a:hlinkClick r:id="rId18" action="ppaction://hlinkfile"/>
            <a:extLst>
              <a:ext uri="{FF2B5EF4-FFF2-40B4-BE49-F238E27FC236}">
                <a16:creationId xmlns:a16="http://schemas.microsoft.com/office/drawing/2014/main" id="{AA298554-2BE1-C1D8-45F3-ED68A8246F6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52" y="2946649"/>
            <a:ext cx="2560556" cy="14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5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187</Words>
  <Application>Microsoft Office PowerPoint</Application>
  <PresentationFormat>Grand écran</PresentationFormat>
  <Paragraphs>34</Paragraphs>
  <Slides>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Aptos</vt:lpstr>
      <vt:lpstr>Arial</vt:lpstr>
      <vt:lpstr>Trebuchet MS</vt:lpstr>
      <vt:lpstr>Wingdings</vt:lpstr>
      <vt:lpstr>Office Theme</vt:lpstr>
      <vt:lpstr>Campagne sensibilisation "âge de l'eau du robinet"</vt:lpstr>
      <vt:lpstr>Campagne sensibilisation : les vidéos tutorielles</vt:lpstr>
      <vt:lpstr>Les vidéo tutorielles : la série complète</vt:lpstr>
      <vt:lpstr>Présentation PowerPoint</vt:lpstr>
      <vt:lpstr>La diffusion sur les réseaux du SMEGREG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Emilie Laurent</cp:lastModifiedBy>
  <cp:revision>9</cp:revision>
  <dcterms:created xsi:type="dcterms:W3CDTF">2023-11-09T14:53:53Z</dcterms:created>
  <dcterms:modified xsi:type="dcterms:W3CDTF">2026-02-02T15:10:58Z</dcterms:modified>
</cp:coreProperties>
</file>