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528" r:id="rId3"/>
    <p:sldId id="256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806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Taux de contribution des membres</a:t>
            </a:r>
            <a:br>
              <a:rPr lang="fr-FR" sz="3200" dirty="0"/>
            </a:br>
            <a:r>
              <a:rPr lang="fr-FR" sz="3200" dirty="0"/>
              <a:t>au budget 2021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17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BUDGET 2021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443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8 - BUDGET</a:t>
            </a:r>
          </a:p>
          <a:p>
            <a:pPr>
              <a:spcBef>
                <a:spcPts val="3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contribution de chaque membre au budget du Syndicat est calculée selon les modalités suivantes :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contribution de chaque membre du troisième collège est calculée proportionnellement au rapport des volumes prélevés dans le milieu naturel et importés par le service de l’eau considéré à la somme des volumes prélevés dans le milieu naturel et importés par l'ensemble des services de l'eau membres du Syndicat.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Comité syndical peut fixer une contribution minimale due par chaque membre quel que soit le résultat de ce calcul.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Communauté urbaine de Bordeaux et le Département de la Gironde contribuent à part égale, déduction faite de la participation des autres membres contributeurs.</a:t>
            </a:r>
          </a:p>
          <a:p>
            <a:pPr marL="285750" indent="-2857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volumes exportés ne sont pas pris en compte. Les volumes utilisés pour le budget de l’année N sont ceux de l’année N-2.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37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32D118A-197D-4A17-BFD3-6DA565C1E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77" y="0"/>
            <a:ext cx="5162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84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4330</TotalTime>
  <Words>165</Words>
  <Application>Microsoft Office PowerPoint</Application>
  <PresentationFormat>Affichage à l'écran (4:3)</PresentationFormat>
  <Paragraphs>13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Taux de contribution des membres au budget 2021</vt:lpstr>
      <vt:lpstr>BUDGET 2021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249</cp:revision>
  <cp:lastPrinted>2019-02-01T13:57:01Z</cp:lastPrinted>
  <dcterms:created xsi:type="dcterms:W3CDTF">2015-09-15T19:44:09Z</dcterms:created>
  <dcterms:modified xsi:type="dcterms:W3CDTF">2021-03-12T14:59:15Z</dcterms:modified>
</cp:coreProperties>
</file>