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9"/>
  </p:notesMasterIdLst>
  <p:handoutMasterIdLst>
    <p:handoutMasterId r:id="rId10"/>
  </p:handoutMasterIdLst>
  <p:sldIdLst>
    <p:sldId id="440" r:id="rId2"/>
    <p:sldId id="525" r:id="rId3"/>
    <p:sldId id="535" r:id="rId4"/>
    <p:sldId id="536" r:id="rId5"/>
    <p:sldId id="537" r:id="rId6"/>
    <p:sldId id="538" r:id="rId7"/>
    <p:sldId id="256" r:id="rId8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81" d="100"/>
          <a:sy n="81" d="100"/>
        </p:scale>
        <p:origin x="149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15/03/2021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15/03/2021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5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492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94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917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822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15/03/2021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52092" y="1498601"/>
            <a:ext cx="7772400" cy="2101850"/>
          </a:xfrm>
        </p:spPr>
        <p:txBody>
          <a:bodyPr>
            <a:normAutofit/>
          </a:bodyPr>
          <a:lstStyle/>
          <a:p>
            <a:r>
              <a:rPr lang="fr-FR" sz="3200" dirty="0"/>
              <a:t>Budget primitif 2021</a:t>
            </a:r>
            <a:br>
              <a:rPr lang="fr-FR" sz="3200" dirty="0"/>
            </a:br>
            <a:r>
              <a:rPr lang="fr-FR" sz="3200" dirty="0"/>
              <a:t>Contributions des membres au budget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17 mars 2021</a:t>
            </a:r>
          </a:p>
        </p:txBody>
      </p:sp>
    </p:spTree>
    <p:extLst>
      <p:ext uri="{BB962C8B-B14F-4D97-AF65-F5344CB8AC3E}">
        <p14:creationId xmlns:p14="http://schemas.microsoft.com/office/powerpoint/2010/main" val="1281333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BP 2021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75556" y="1628800"/>
            <a:ext cx="7992888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projet de budget primitif présenté ci-après est construit sur la base d'un cumul des participations de 525 000 € égal à celui des exercices précédents.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montants des contributions sont calculés sur la base des taux arrêtés dans une précédente délibération et ce montant cumulé de 525 000 €.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7794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BP 2021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RESTE ENGAGE AU 31/12/2020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75556" y="1628800"/>
            <a:ext cx="7992888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3035A013-5A87-4B24-874A-F48765506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8" y="1613118"/>
            <a:ext cx="7992888" cy="363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endParaRPr lang="fr-FR" altLang="fr-FR" sz="20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6EF16320-BDD2-4B2F-B7CC-D25C30AA64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41550" y="1397000"/>
          <a:ext cx="5797011" cy="5056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601200" imgH="8374254" progId="Excel.Sheet.12">
                  <p:embed/>
                </p:oleObj>
              </mc:Choice>
              <mc:Fallback>
                <p:oleObj name="Worksheet" r:id="rId3" imgW="9601200" imgH="8374254" progId="Excel.Sheet.12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6EF16320-BDD2-4B2F-B7CC-D25C30AA64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1550" y="1397000"/>
                        <a:ext cx="5797011" cy="5056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569767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BP 2021 – Section de fonctionnement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15FAF51C-6425-4BA6-A538-2599C8BAD7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607" y="1586020"/>
          <a:ext cx="8859889" cy="3338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517415" imgH="3581573" progId="Excel.Sheet.8">
                  <p:embed/>
                </p:oleObj>
              </mc:Choice>
              <mc:Fallback>
                <p:oleObj name="Worksheet" r:id="rId3" imgW="9517415" imgH="3581573" progId="Excel.Sheet.8">
                  <p:embed/>
                  <p:pic>
                    <p:nvPicPr>
                      <p:cNvPr id="3" name="Objet 2">
                        <a:extLst>
                          <a:ext uri="{FF2B5EF4-FFF2-40B4-BE49-F238E27FC236}">
                            <a16:creationId xmlns:a16="http://schemas.microsoft.com/office/drawing/2014/main" id="{15FAF51C-6425-4BA6-A538-2599C8BAD7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6607" y="1586020"/>
                        <a:ext cx="8859889" cy="33384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441360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BP 2021 – Section d’investissement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38577991-4BEA-492C-A978-C0B690E4AA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3568" y="1431177"/>
          <a:ext cx="7937500" cy="482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517415" imgH="5783627" progId="Excel.Sheet.8">
                  <p:embed/>
                </p:oleObj>
              </mc:Choice>
              <mc:Fallback>
                <p:oleObj name="Worksheet" r:id="rId3" imgW="9517415" imgH="5783627" progId="Excel.Sheet.8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38577991-4BEA-492C-A978-C0B690E4AA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1431177"/>
                        <a:ext cx="7937500" cy="482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74599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Budget primitif 2021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F5B17C42-0A87-4532-B77D-FBB3134858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838" y="2163763"/>
          <a:ext cx="8442325" cy="253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443102" imgH="2529966" progId="Excel.Sheet.8">
                  <p:embed/>
                </p:oleObj>
              </mc:Choice>
              <mc:Fallback>
                <p:oleObj name="Worksheet" r:id="rId3" imgW="8443102" imgH="2529966" progId="Excel.Sheet.8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F5B17C42-0A87-4532-B77D-FBB3134858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838" y="2163763"/>
                        <a:ext cx="8442325" cy="253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5200723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8D830229-2972-4866-8832-B0CF6A0AE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5" y="1844824"/>
            <a:ext cx="4227074" cy="99117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B2602C3-B230-4975-8D74-DBC1452B3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27074" cy="8882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F8B7EE-67DC-4FEE-BD82-B30230640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84" y="116410"/>
            <a:ext cx="4537501" cy="662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849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4377</TotalTime>
  <Words>103</Words>
  <Application>Microsoft Office PowerPoint</Application>
  <PresentationFormat>Affichage à l'écran (4:3)</PresentationFormat>
  <Paragraphs>30</Paragraphs>
  <Slides>7</Slides>
  <Notes>5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Trebuchet MS</vt:lpstr>
      <vt:lpstr>Office Theme</vt:lpstr>
      <vt:lpstr>Worksheet</vt:lpstr>
      <vt:lpstr>Budget primitif 2021 Contributions des membres au budget</vt:lpstr>
      <vt:lpstr>BP 2021</vt:lpstr>
      <vt:lpstr>BP 2021 RESTE ENGAGE AU 31/12/2020</vt:lpstr>
      <vt:lpstr>BP 2021 – Section de fonctionnement</vt:lpstr>
      <vt:lpstr>BP 2021 – Section d’investissement</vt:lpstr>
      <vt:lpstr>Budget primitif 2021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Françoise Bégué</cp:lastModifiedBy>
  <cp:revision>269</cp:revision>
  <cp:lastPrinted>2018-03-01T09:40:14Z</cp:lastPrinted>
  <dcterms:created xsi:type="dcterms:W3CDTF">2015-09-15T19:44:09Z</dcterms:created>
  <dcterms:modified xsi:type="dcterms:W3CDTF">2021-03-15T14:55:25Z</dcterms:modified>
</cp:coreProperties>
</file>